
<file path=[Content_Types].xml><?xml version="1.0" encoding="utf-8"?>
<Types xmlns="http://schemas.openxmlformats.org/package/2006/content-types">
  <Default Extension="fntdata" ContentType="application/x-fontdata"/>
  <Default Extension="jpg" ContentType="image/jpeg"/>
  <Default Extension="mov" ContentType="video/quicktime"/>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3"/>
  </p:notesMasterIdLst>
  <p:sldIdLst>
    <p:sldId id="256" r:id="rId2"/>
    <p:sldId id="259" r:id="rId3"/>
    <p:sldId id="319" r:id="rId4"/>
    <p:sldId id="272" r:id="rId5"/>
    <p:sldId id="264" r:id="rId6"/>
    <p:sldId id="278" r:id="rId7"/>
    <p:sldId id="260" r:id="rId8"/>
    <p:sldId id="265" r:id="rId9"/>
    <p:sldId id="315" r:id="rId10"/>
    <p:sldId id="311" r:id="rId11"/>
    <p:sldId id="262" r:id="rId12"/>
    <p:sldId id="312" r:id="rId13"/>
    <p:sldId id="313" r:id="rId14"/>
    <p:sldId id="314" r:id="rId15"/>
    <p:sldId id="310" r:id="rId16"/>
    <p:sldId id="321" r:id="rId17"/>
    <p:sldId id="322" r:id="rId18"/>
    <p:sldId id="320" r:id="rId19"/>
    <p:sldId id="268" r:id="rId20"/>
    <p:sldId id="286" r:id="rId21"/>
    <p:sldId id="323" r:id="rId22"/>
  </p:sldIdLst>
  <p:sldSz cx="9144000" cy="5143500" type="screen16x9"/>
  <p:notesSz cx="6858000" cy="9144000"/>
  <p:embeddedFontLst>
    <p:embeddedFont>
      <p:font typeface="Avenir Next" panose="020B0503020202020204" pitchFamily="34" charset="0"/>
      <p:regular r:id="rId24"/>
      <p:bold r:id="rId25"/>
      <p:italic r:id="rId26"/>
      <p:boldItalic r:id="rId27"/>
    </p:embeddedFont>
    <p:embeddedFont>
      <p:font typeface="Bungee" pitchFamily="2" charset="77"/>
      <p:regular r:id="rId28"/>
    </p:embeddedFont>
    <p:embeddedFont>
      <p:font typeface="Inter" panose="020B0502030000000004" pitchFamily="34"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9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8DC9B8-EB49-423C-90DA-02E708E3DC69}">
  <a:tblStyle styleId="{348DC9B8-EB49-423C-90DA-02E708E3DC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77"/>
    <p:restoredTop sz="94694"/>
  </p:normalViewPr>
  <p:slideViewPr>
    <p:cSldViewPr snapToGrid="0" snapToObjects="1">
      <p:cViewPr varScale="1">
        <p:scale>
          <a:sx n="161" d="100"/>
          <a:sy n="161" d="100"/>
        </p:scale>
        <p:origin x="192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Close</c:v>
                </c:pt>
              </c:strCache>
            </c:strRef>
          </c:tx>
          <c:spPr>
            <a:ln w="28575" cap="rnd">
              <a:solidFill>
                <a:schemeClr val="accent1"/>
              </a:solidFill>
              <a:round/>
            </a:ln>
            <a:effectLst/>
          </c:spPr>
          <c:marker>
            <c:symbol val="none"/>
          </c:marker>
          <c:cat>
            <c:numRef>
              <c:f>Sheet1!$A$2:$A$124</c:f>
              <c:numCache>
                <c:formatCode>m/d/yy</c:formatCode>
                <c:ptCount val="123"/>
                <c:pt idx="0">
                  <c:v>44200</c:v>
                </c:pt>
                <c:pt idx="1">
                  <c:v>44201</c:v>
                </c:pt>
                <c:pt idx="2">
                  <c:v>44202</c:v>
                </c:pt>
                <c:pt idx="3">
                  <c:v>44203</c:v>
                </c:pt>
                <c:pt idx="4">
                  <c:v>44204</c:v>
                </c:pt>
                <c:pt idx="5">
                  <c:v>44207</c:v>
                </c:pt>
                <c:pt idx="6">
                  <c:v>44208</c:v>
                </c:pt>
                <c:pt idx="7">
                  <c:v>44209</c:v>
                </c:pt>
                <c:pt idx="8">
                  <c:v>44210</c:v>
                </c:pt>
                <c:pt idx="9">
                  <c:v>44211</c:v>
                </c:pt>
                <c:pt idx="10">
                  <c:v>44215</c:v>
                </c:pt>
                <c:pt idx="11">
                  <c:v>44216</c:v>
                </c:pt>
                <c:pt idx="12">
                  <c:v>44217</c:v>
                </c:pt>
                <c:pt idx="13">
                  <c:v>44218</c:v>
                </c:pt>
                <c:pt idx="14">
                  <c:v>44221</c:v>
                </c:pt>
                <c:pt idx="15">
                  <c:v>44222</c:v>
                </c:pt>
                <c:pt idx="16">
                  <c:v>44223</c:v>
                </c:pt>
                <c:pt idx="17">
                  <c:v>44224</c:v>
                </c:pt>
                <c:pt idx="18">
                  <c:v>44225</c:v>
                </c:pt>
                <c:pt idx="19">
                  <c:v>44228</c:v>
                </c:pt>
                <c:pt idx="20">
                  <c:v>44229</c:v>
                </c:pt>
                <c:pt idx="21">
                  <c:v>44230</c:v>
                </c:pt>
                <c:pt idx="22">
                  <c:v>44231</c:v>
                </c:pt>
                <c:pt idx="23">
                  <c:v>44232</c:v>
                </c:pt>
                <c:pt idx="24">
                  <c:v>44235</c:v>
                </c:pt>
                <c:pt idx="25">
                  <c:v>44236</c:v>
                </c:pt>
                <c:pt idx="26">
                  <c:v>44237</c:v>
                </c:pt>
                <c:pt idx="27">
                  <c:v>44238</c:v>
                </c:pt>
                <c:pt idx="28">
                  <c:v>44239</c:v>
                </c:pt>
                <c:pt idx="29">
                  <c:v>44243</c:v>
                </c:pt>
                <c:pt idx="30">
                  <c:v>44244</c:v>
                </c:pt>
                <c:pt idx="31">
                  <c:v>44245</c:v>
                </c:pt>
                <c:pt idx="32">
                  <c:v>44246</c:v>
                </c:pt>
                <c:pt idx="33">
                  <c:v>44249</c:v>
                </c:pt>
                <c:pt idx="34">
                  <c:v>44250</c:v>
                </c:pt>
                <c:pt idx="35">
                  <c:v>44251</c:v>
                </c:pt>
                <c:pt idx="36">
                  <c:v>44252</c:v>
                </c:pt>
                <c:pt idx="37">
                  <c:v>44253</c:v>
                </c:pt>
                <c:pt idx="38">
                  <c:v>44256</c:v>
                </c:pt>
                <c:pt idx="39">
                  <c:v>44257</c:v>
                </c:pt>
                <c:pt idx="40">
                  <c:v>44258</c:v>
                </c:pt>
                <c:pt idx="41">
                  <c:v>44259</c:v>
                </c:pt>
                <c:pt idx="42">
                  <c:v>44260</c:v>
                </c:pt>
                <c:pt idx="43">
                  <c:v>44263</c:v>
                </c:pt>
                <c:pt idx="44">
                  <c:v>44264</c:v>
                </c:pt>
                <c:pt idx="45">
                  <c:v>44265</c:v>
                </c:pt>
                <c:pt idx="46">
                  <c:v>44266</c:v>
                </c:pt>
                <c:pt idx="47">
                  <c:v>44267</c:v>
                </c:pt>
                <c:pt idx="48">
                  <c:v>44270</c:v>
                </c:pt>
                <c:pt idx="49">
                  <c:v>44271</c:v>
                </c:pt>
                <c:pt idx="50">
                  <c:v>44272</c:v>
                </c:pt>
                <c:pt idx="51">
                  <c:v>44273</c:v>
                </c:pt>
                <c:pt idx="52">
                  <c:v>44274</c:v>
                </c:pt>
                <c:pt idx="53">
                  <c:v>44277</c:v>
                </c:pt>
                <c:pt idx="54">
                  <c:v>44278</c:v>
                </c:pt>
                <c:pt idx="55">
                  <c:v>44279</c:v>
                </c:pt>
                <c:pt idx="56">
                  <c:v>44280</c:v>
                </c:pt>
                <c:pt idx="57">
                  <c:v>44281</c:v>
                </c:pt>
                <c:pt idx="58">
                  <c:v>44284</c:v>
                </c:pt>
                <c:pt idx="59">
                  <c:v>44285</c:v>
                </c:pt>
                <c:pt idx="60">
                  <c:v>44286</c:v>
                </c:pt>
                <c:pt idx="61">
                  <c:v>44287</c:v>
                </c:pt>
                <c:pt idx="62">
                  <c:v>44291</c:v>
                </c:pt>
                <c:pt idx="63">
                  <c:v>44292</c:v>
                </c:pt>
                <c:pt idx="64">
                  <c:v>44293</c:v>
                </c:pt>
                <c:pt idx="65">
                  <c:v>44294</c:v>
                </c:pt>
                <c:pt idx="66">
                  <c:v>44295</c:v>
                </c:pt>
                <c:pt idx="67">
                  <c:v>44298</c:v>
                </c:pt>
                <c:pt idx="68">
                  <c:v>44299</c:v>
                </c:pt>
                <c:pt idx="69">
                  <c:v>44300</c:v>
                </c:pt>
                <c:pt idx="70">
                  <c:v>44301</c:v>
                </c:pt>
                <c:pt idx="71">
                  <c:v>44302</c:v>
                </c:pt>
                <c:pt idx="72">
                  <c:v>44305</c:v>
                </c:pt>
                <c:pt idx="73">
                  <c:v>44306</c:v>
                </c:pt>
                <c:pt idx="74">
                  <c:v>44307</c:v>
                </c:pt>
                <c:pt idx="75">
                  <c:v>44308</c:v>
                </c:pt>
                <c:pt idx="76">
                  <c:v>44309</c:v>
                </c:pt>
                <c:pt idx="77">
                  <c:v>44312</c:v>
                </c:pt>
                <c:pt idx="78">
                  <c:v>44313</c:v>
                </c:pt>
                <c:pt idx="79">
                  <c:v>44314</c:v>
                </c:pt>
                <c:pt idx="80">
                  <c:v>44315</c:v>
                </c:pt>
                <c:pt idx="81">
                  <c:v>44316</c:v>
                </c:pt>
                <c:pt idx="82">
                  <c:v>44319</c:v>
                </c:pt>
                <c:pt idx="83">
                  <c:v>44320</c:v>
                </c:pt>
                <c:pt idx="84">
                  <c:v>44321</c:v>
                </c:pt>
                <c:pt idx="85">
                  <c:v>44322</c:v>
                </c:pt>
                <c:pt idx="86">
                  <c:v>44323</c:v>
                </c:pt>
                <c:pt idx="87">
                  <c:v>44326</c:v>
                </c:pt>
                <c:pt idx="88">
                  <c:v>44327</c:v>
                </c:pt>
                <c:pt idx="89">
                  <c:v>44328</c:v>
                </c:pt>
                <c:pt idx="90">
                  <c:v>44329</c:v>
                </c:pt>
                <c:pt idx="91">
                  <c:v>44330</c:v>
                </c:pt>
                <c:pt idx="92">
                  <c:v>44333</c:v>
                </c:pt>
                <c:pt idx="93">
                  <c:v>44334</c:v>
                </c:pt>
                <c:pt idx="94">
                  <c:v>44335</c:v>
                </c:pt>
                <c:pt idx="95">
                  <c:v>44336</c:v>
                </c:pt>
                <c:pt idx="96">
                  <c:v>44337</c:v>
                </c:pt>
                <c:pt idx="97">
                  <c:v>44340</c:v>
                </c:pt>
                <c:pt idx="98">
                  <c:v>44341</c:v>
                </c:pt>
                <c:pt idx="99">
                  <c:v>44342</c:v>
                </c:pt>
                <c:pt idx="100">
                  <c:v>44343</c:v>
                </c:pt>
                <c:pt idx="101">
                  <c:v>44344</c:v>
                </c:pt>
                <c:pt idx="102">
                  <c:v>44348</c:v>
                </c:pt>
                <c:pt idx="103">
                  <c:v>44349</c:v>
                </c:pt>
                <c:pt idx="104">
                  <c:v>44350</c:v>
                </c:pt>
                <c:pt idx="105">
                  <c:v>44351</c:v>
                </c:pt>
                <c:pt idx="106">
                  <c:v>44354</c:v>
                </c:pt>
                <c:pt idx="107">
                  <c:v>44355</c:v>
                </c:pt>
                <c:pt idx="108">
                  <c:v>44356</c:v>
                </c:pt>
                <c:pt idx="109">
                  <c:v>44357</c:v>
                </c:pt>
                <c:pt idx="110">
                  <c:v>44358</c:v>
                </c:pt>
                <c:pt idx="111">
                  <c:v>44361</c:v>
                </c:pt>
                <c:pt idx="112">
                  <c:v>44362</c:v>
                </c:pt>
                <c:pt idx="113">
                  <c:v>44363</c:v>
                </c:pt>
                <c:pt idx="114">
                  <c:v>44364</c:v>
                </c:pt>
                <c:pt idx="115">
                  <c:v>44365</c:v>
                </c:pt>
                <c:pt idx="116">
                  <c:v>44368</c:v>
                </c:pt>
                <c:pt idx="117">
                  <c:v>44369</c:v>
                </c:pt>
                <c:pt idx="118">
                  <c:v>44370</c:v>
                </c:pt>
                <c:pt idx="119">
                  <c:v>44371</c:v>
                </c:pt>
                <c:pt idx="120">
                  <c:v>44372</c:v>
                </c:pt>
                <c:pt idx="121">
                  <c:v>44375</c:v>
                </c:pt>
                <c:pt idx="122">
                  <c:v>44376</c:v>
                </c:pt>
              </c:numCache>
            </c:numRef>
          </c:cat>
          <c:val>
            <c:numRef>
              <c:f>Sheet1!$B$2:$B$124</c:f>
              <c:numCache>
                <c:formatCode>General</c:formatCode>
                <c:ptCount val="123"/>
                <c:pt idx="0">
                  <c:v>17.25</c:v>
                </c:pt>
                <c:pt idx="1">
                  <c:v>17.370000999999998</c:v>
                </c:pt>
                <c:pt idx="2">
                  <c:v>18.360001</c:v>
                </c:pt>
                <c:pt idx="3">
                  <c:v>18.079999999999998</c:v>
                </c:pt>
                <c:pt idx="4">
                  <c:v>17.690000999999999</c:v>
                </c:pt>
                <c:pt idx="5">
                  <c:v>19.940000999999999</c:v>
                </c:pt>
                <c:pt idx="6">
                  <c:v>19.950001</c:v>
                </c:pt>
                <c:pt idx="7">
                  <c:v>31.4</c:v>
                </c:pt>
                <c:pt idx="8">
                  <c:v>39.909999999999997</c:v>
                </c:pt>
                <c:pt idx="9">
                  <c:v>35.5</c:v>
                </c:pt>
                <c:pt idx="10">
                  <c:v>39.360000999999997</c:v>
                </c:pt>
                <c:pt idx="11">
                  <c:v>39.119999</c:v>
                </c:pt>
                <c:pt idx="12">
                  <c:v>43.029998999999997</c:v>
                </c:pt>
                <c:pt idx="13">
                  <c:v>65.010002</c:v>
                </c:pt>
                <c:pt idx="14">
                  <c:v>76.790001000000004</c:v>
                </c:pt>
                <c:pt idx="15">
                  <c:v>147.979996</c:v>
                </c:pt>
                <c:pt idx="16">
                  <c:v>347.51001000000002</c:v>
                </c:pt>
                <c:pt idx="17">
                  <c:v>193.60000600000001</c:v>
                </c:pt>
                <c:pt idx="18">
                  <c:v>325</c:v>
                </c:pt>
                <c:pt idx="19">
                  <c:v>225</c:v>
                </c:pt>
                <c:pt idx="20">
                  <c:v>90</c:v>
                </c:pt>
                <c:pt idx="21">
                  <c:v>92.410004000000001</c:v>
                </c:pt>
                <c:pt idx="22">
                  <c:v>53.5</c:v>
                </c:pt>
                <c:pt idx="23">
                  <c:v>63.77</c:v>
                </c:pt>
                <c:pt idx="24">
                  <c:v>60</c:v>
                </c:pt>
                <c:pt idx="25">
                  <c:v>50.310001</c:v>
                </c:pt>
                <c:pt idx="26">
                  <c:v>51.200001</c:v>
                </c:pt>
                <c:pt idx="27">
                  <c:v>51.099997999999999</c:v>
                </c:pt>
                <c:pt idx="28">
                  <c:v>52.400002000000001</c:v>
                </c:pt>
                <c:pt idx="29">
                  <c:v>49.509998000000003</c:v>
                </c:pt>
                <c:pt idx="30">
                  <c:v>45.939999</c:v>
                </c:pt>
                <c:pt idx="31">
                  <c:v>40.689999</c:v>
                </c:pt>
                <c:pt idx="32">
                  <c:v>40.590000000000003</c:v>
                </c:pt>
                <c:pt idx="33">
                  <c:v>46</c:v>
                </c:pt>
                <c:pt idx="34">
                  <c:v>44.970001000000003</c:v>
                </c:pt>
                <c:pt idx="35">
                  <c:v>91.709998999999996</c:v>
                </c:pt>
                <c:pt idx="36">
                  <c:v>108.730003</c:v>
                </c:pt>
                <c:pt idx="37">
                  <c:v>101.739998</c:v>
                </c:pt>
                <c:pt idx="38">
                  <c:v>120.400002</c:v>
                </c:pt>
                <c:pt idx="39">
                  <c:v>118.18</c:v>
                </c:pt>
                <c:pt idx="40">
                  <c:v>124.18</c:v>
                </c:pt>
                <c:pt idx="41">
                  <c:v>132.35000600000001</c:v>
                </c:pt>
                <c:pt idx="42">
                  <c:v>137.740005</c:v>
                </c:pt>
                <c:pt idx="43">
                  <c:v>194.5</c:v>
                </c:pt>
                <c:pt idx="44">
                  <c:v>246.89999399999999</c:v>
                </c:pt>
                <c:pt idx="45">
                  <c:v>265</c:v>
                </c:pt>
                <c:pt idx="46">
                  <c:v>260</c:v>
                </c:pt>
                <c:pt idx="47">
                  <c:v>264.5</c:v>
                </c:pt>
                <c:pt idx="48">
                  <c:v>220.13999899999999</c:v>
                </c:pt>
                <c:pt idx="49">
                  <c:v>208.16999799999999</c:v>
                </c:pt>
                <c:pt idx="50">
                  <c:v>209.80999800000001</c:v>
                </c:pt>
                <c:pt idx="51">
                  <c:v>201.75</c:v>
                </c:pt>
                <c:pt idx="52">
                  <c:v>200.270004</c:v>
                </c:pt>
                <c:pt idx="53">
                  <c:v>194.490005</c:v>
                </c:pt>
                <c:pt idx="54">
                  <c:v>181.75</c:v>
                </c:pt>
                <c:pt idx="55">
                  <c:v>120.339996</c:v>
                </c:pt>
                <c:pt idx="56">
                  <c:v>183.75</c:v>
                </c:pt>
                <c:pt idx="57">
                  <c:v>181</c:v>
                </c:pt>
                <c:pt idx="58">
                  <c:v>181.300003</c:v>
                </c:pt>
                <c:pt idx="59">
                  <c:v>194.46000699999999</c:v>
                </c:pt>
                <c:pt idx="60">
                  <c:v>189.820007</c:v>
                </c:pt>
                <c:pt idx="61">
                  <c:v>191.449997</c:v>
                </c:pt>
                <c:pt idx="62">
                  <c:v>186.949997</c:v>
                </c:pt>
                <c:pt idx="63">
                  <c:v>184.5</c:v>
                </c:pt>
                <c:pt idx="64">
                  <c:v>177.970001</c:v>
                </c:pt>
                <c:pt idx="65">
                  <c:v>170.259995</c:v>
                </c:pt>
                <c:pt idx="66">
                  <c:v>158.36000100000001</c:v>
                </c:pt>
                <c:pt idx="67">
                  <c:v>141.08999600000001</c:v>
                </c:pt>
                <c:pt idx="68">
                  <c:v>140.990005</c:v>
                </c:pt>
                <c:pt idx="69">
                  <c:v>166.529999</c:v>
                </c:pt>
                <c:pt idx="70">
                  <c:v>156.44000199999999</c:v>
                </c:pt>
                <c:pt idx="71">
                  <c:v>154.69000199999999</c:v>
                </c:pt>
                <c:pt idx="72">
                  <c:v>164.36999499999999</c:v>
                </c:pt>
                <c:pt idx="73">
                  <c:v>158.529999</c:v>
                </c:pt>
                <c:pt idx="74">
                  <c:v>158.509995</c:v>
                </c:pt>
                <c:pt idx="75">
                  <c:v>151.16999799999999</c:v>
                </c:pt>
                <c:pt idx="76">
                  <c:v>151.179993</c:v>
                </c:pt>
                <c:pt idx="77">
                  <c:v>168.929993</c:v>
                </c:pt>
                <c:pt idx="78">
                  <c:v>177.770004</c:v>
                </c:pt>
                <c:pt idx="79">
                  <c:v>178.58000200000001</c:v>
                </c:pt>
                <c:pt idx="80">
                  <c:v>176.19000199999999</c:v>
                </c:pt>
                <c:pt idx="81">
                  <c:v>173.58999600000001</c:v>
                </c:pt>
                <c:pt idx="82">
                  <c:v>162.199997</c:v>
                </c:pt>
                <c:pt idx="83">
                  <c:v>160.729996</c:v>
                </c:pt>
                <c:pt idx="84">
                  <c:v>159.479996</c:v>
                </c:pt>
                <c:pt idx="85">
                  <c:v>161.009995</c:v>
                </c:pt>
                <c:pt idx="86">
                  <c:v>161.11000100000001</c:v>
                </c:pt>
                <c:pt idx="87">
                  <c:v>143.220001</c:v>
                </c:pt>
                <c:pt idx="88">
                  <c:v>146.91999799999999</c:v>
                </c:pt>
                <c:pt idx="89">
                  <c:v>144.78999300000001</c:v>
                </c:pt>
                <c:pt idx="90">
                  <c:v>164.5</c:v>
                </c:pt>
                <c:pt idx="91">
                  <c:v>159.91999799999999</c:v>
                </c:pt>
                <c:pt idx="92">
                  <c:v>180.60000600000001</c:v>
                </c:pt>
                <c:pt idx="93">
                  <c:v>180.66999799999999</c:v>
                </c:pt>
                <c:pt idx="94">
                  <c:v>168.83000200000001</c:v>
                </c:pt>
                <c:pt idx="95">
                  <c:v>170.490005</c:v>
                </c:pt>
                <c:pt idx="96">
                  <c:v>176.78999300000001</c:v>
                </c:pt>
                <c:pt idx="97">
                  <c:v>180.009995</c:v>
                </c:pt>
                <c:pt idx="98">
                  <c:v>209.429993</c:v>
                </c:pt>
                <c:pt idx="99">
                  <c:v>242.55999800000001</c:v>
                </c:pt>
                <c:pt idx="100">
                  <c:v>254.13000500000001</c:v>
                </c:pt>
                <c:pt idx="101">
                  <c:v>222</c:v>
                </c:pt>
                <c:pt idx="102">
                  <c:v>249.020004</c:v>
                </c:pt>
                <c:pt idx="103">
                  <c:v>282.23998999999998</c:v>
                </c:pt>
                <c:pt idx="104">
                  <c:v>258.17999300000002</c:v>
                </c:pt>
                <c:pt idx="105">
                  <c:v>248.36000100000001</c:v>
                </c:pt>
                <c:pt idx="106">
                  <c:v>280.01001000000002</c:v>
                </c:pt>
                <c:pt idx="107">
                  <c:v>300</c:v>
                </c:pt>
                <c:pt idx="108">
                  <c:v>302.55999800000001</c:v>
                </c:pt>
                <c:pt idx="109">
                  <c:v>220.38999899999999</c:v>
                </c:pt>
                <c:pt idx="110">
                  <c:v>233.33999600000001</c:v>
                </c:pt>
                <c:pt idx="111">
                  <c:v>229.44000199999999</c:v>
                </c:pt>
                <c:pt idx="112">
                  <c:v>222.5</c:v>
                </c:pt>
                <c:pt idx="113">
                  <c:v>222.970001</c:v>
                </c:pt>
                <c:pt idx="114">
                  <c:v>223.58999600000001</c:v>
                </c:pt>
                <c:pt idx="115">
                  <c:v>213.820007</c:v>
                </c:pt>
                <c:pt idx="116">
                  <c:v>200.36999499999999</c:v>
                </c:pt>
                <c:pt idx="117">
                  <c:v>220.39999399999999</c:v>
                </c:pt>
                <c:pt idx="118">
                  <c:v>219.33999600000001</c:v>
                </c:pt>
                <c:pt idx="119">
                  <c:v>212.30999800000001</c:v>
                </c:pt>
                <c:pt idx="120">
                  <c:v>209.509995</c:v>
                </c:pt>
                <c:pt idx="121">
                  <c:v>213.25</c:v>
                </c:pt>
                <c:pt idx="122">
                  <c:v>210.88000500000001</c:v>
                </c:pt>
              </c:numCache>
            </c:numRef>
          </c:val>
          <c:smooth val="0"/>
          <c:extLst>
            <c:ext xmlns:c16="http://schemas.microsoft.com/office/drawing/2014/chart" uri="{C3380CC4-5D6E-409C-BE32-E72D297353CC}">
              <c16:uniqueId val="{00000000-0AA1-344A-840B-7E503AD61A45}"/>
            </c:ext>
          </c:extLst>
        </c:ser>
        <c:ser>
          <c:idx val="1"/>
          <c:order val="1"/>
          <c:tx>
            <c:strRef>
              <c:f>Sheet1!$C$1</c:f>
              <c:strCache>
                <c:ptCount val="1"/>
                <c:pt idx="0">
                  <c:v>Column1</c:v>
                </c:pt>
              </c:strCache>
            </c:strRef>
          </c:tx>
          <c:spPr>
            <a:ln w="28575" cap="rnd">
              <a:solidFill>
                <a:schemeClr val="accent2"/>
              </a:solidFill>
              <a:round/>
            </a:ln>
            <a:effectLst/>
          </c:spPr>
          <c:marker>
            <c:symbol val="none"/>
          </c:marker>
          <c:cat>
            <c:numRef>
              <c:f>Sheet1!$A$2:$A$124</c:f>
              <c:numCache>
                <c:formatCode>m/d/yy</c:formatCode>
                <c:ptCount val="123"/>
                <c:pt idx="0">
                  <c:v>44200</c:v>
                </c:pt>
                <c:pt idx="1">
                  <c:v>44201</c:v>
                </c:pt>
                <c:pt idx="2">
                  <c:v>44202</c:v>
                </c:pt>
                <c:pt idx="3">
                  <c:v>44203</c:v>
                </c:pt>
                <c:pt idx="4">
                  <c:v>44204</c:v>
                </c:pt>
                <c:pt idx="5">
                  <c:v>44207</c:v>
                </c:pt>
                <c:pt idx="6">
                  <c:v>44208</c:v>
                </c:pt>
                <c:pt idx="7">
                  <c:v>44209</c:v>
                </c:pt>
                <c:pt idx="8">
                  <c:v>44210</c:v>
                </c:pt>
                <c:pt idx="9">
                  <c:v>44211</c:v>
                </c:pt>
                <c:pt idx="10">
                  <c:v>44215</c:v>
                </c:pt>
                <c:pt idx="11">
                  <c:v>44216</c:v>
                </c:pt>
                <c:pt idx="12">
                  <c:v>44217</c:v>
                </c:pt>
                <c:pt idx="13">
                  <c:v>44218</c:v>
                </c:pt>
                <c:pt idx="14">
                  <c:v>44221</c:v>
                </c:pt>
                <c:pt idx="15">
                  <c:v>44222</c:v>
                </c:pt>
                <c:pt idx="16">
                  <c:v>44223</c:v>
                </c:pt>
                <c:pt idx="17">
                  <c:v>44224</c:v>
                </c:pt>
                <c:pt idx="18">
                  <c:v>44225</c:v>
                </c:pt>
                <c:pt idx="19">
                  <c:v>44228</c:v>
                </c:pt>
                <c:pt idx="20">
                  <c:v>44229</c:v>
                </c:pt>
                <c:pt idx="21">
                  <c:v>44230</c:v>
                </c:pt>
                <c:pt idx="22">
                  <c:v>44231</c:v>
                </c:pt>
                <c:pt idx="23">
                  <c:v>44232</c:v>
                </c:pt>
                <c:pt idx="24">
                  <c:v>44235</c:v>
                </c:pt>
                <c:pt idx="25">
                  <c:v>44236</c:v>
                </c:pt>
                <c:pt idx="26">
                  <c:v>44237</c:v>
                </c:pt>
                <c:pt idx="27">
                  <c:v>44238</c:v>
                </c:pt>
                <c:pt idx="28">
                  <c:v>44239</c:v>
                </c:pt>
                <c:pt idx="29">
                  <c:v>44243</c:v>
                </c:pt>
                <c:pt idx="30">
                  <c:v>44244</c:v>
                </c:pt>
                <c:pt idx="31">
                  <c:v>44245</c:v>
                </c:pt>
                <c:pt idx="32">
                  <c:v>44246</c:v>
                </c:pt>
                <c:pt idx="33">
                  <c:v>44249</c:v>
                </c:pt>
                <c:pt idx="34">
                  <c:v>44250</c:v>
                </c:pt>
                <c:pt idx="35">
                  <c:v>44251</c:v>
                </c:pt>
                <c:pt idx="36">
                  <c:v>44252</c:v>
                </c:pt>
                <c:pt idx="37">
                  <c:v>44253</c:v>
                </c:pt>
                <c:pt idx="38">
                  <c:v>44256</c:v>
                </c:pt>
                <c:pt idx="39">
                  <c:v>44257</c:v>
                </c:pt>
                <c:pt idx="40">
                  <c:v>44258</c:v>
                </c:pt>
                <c:pt idx="41">
                  <c:v>44259</c:v>
                </c:pt>
                <c:pt idx="42">
                  <c:v>44260</c:v>
                </c:pt>
                <c:pt idx="43">
                  <c:v>44263</c:v>
                </c:pt>
                <c:pt idx="44">
                  <c:v>44264</c:v>
                </c:pt>
                <c:pt idx="45">
                  <c:v>44265</c:v>
                </c:pt>
                <c:pt idx="46">
                  <c:v>44266</c:v>
                </c:pt>
                <c:pt idx="47">
                  <c:v>44267</c:v>
                </c:pt>
                <c:pt idx="48">
                  <c:v>44270</c:v>
                </c:pt>
                <c:pt idx="49">
                  <c:v>44271</c:v>
                </c:pt>
                <c:pt idx="50">
                  <c:v>44272</c:v>
                </c:pt>
                <c:pt idx="51">
                  <c:v>44273</c:v>
                </c:pt>
                <c:pt idx="52">
                  <c:v>44274</c:v>
                </c:pt>
                <c:pt idx="53">
                  <c:v>44277</c:v>
                </c:pt>
                <c:pt idx="54">
                  <c:v>44278</c:v>
                </c:pt>
                <c:pt idx="55">
                  <c:v>44279</c:v>
                </c:pt>
                <c:pt idx="56">
                  <c:v>44280</c:v>
                </c:pt>
                <c:pt idx="57">
                  <c:v>44281</c:v>
                </c:pt>
                <c:pt idx="58">
                  <c:v>44284</c:v>
                </c:pt>
                <c:pt idx="59">
                  <c:v>44285</c:v>
                </c:pt>
                <c:pt idx="60">
                  <c:v>44286</c:v>
                </c:pt>
                <c:pt idx="61">
                  <c:v>44287</c:v>
                </c:pt>
                <c:pt idx="62">
                  <c:v>44291</c:v>
                </c:pt>
                <c:pt idx="63">
                  <c:v>44292</c:v>
                </c:pt>
                <c:pt idx="64">
                  <c:v>44293</c:v>
                </c:pt>
                <c:pt idx="65">
                  <c:v>44294</c:v>
                </c:pt>
                <c:pt idx="66">
                  <c:v>44295</c:v>
                </c:pt>
                <c:pt idx="67">
                  <c:v>44298</c:v>
                </c:pt>
                <c:pt idx="68">
                  <c:v>44299</c:v>
                </c:pt>
                <c:pt idx="69">
                  <c:v>44300</c:v>
                </c:pt>
                <c:pt idx="70">
                  <c:v>44301</c:v>
                </c:pt>
                <c:pt idx="71">
                  <c:v>44302</c:v>
                </c:pt>
                <c:pt idx="72">
                  <c:v>44305</c:v>
                </c:pt>
                <c:pt idx="73">
                  <c:v>44306</c:v>
                </c:pt>
                <c:pt idx="74">
                  <c:v>44307</c:v>
                </c:pt>
                <c:pt idx="75">
                  <c:v>44308</c:v>
                </c:pt>
                <c:pt idx="76">
                  <c:v>44309</c:v>
                </c:pt>
                <c:pt idx="77">
                  <c:v>44312</c:v>
                </c:pt>
                <c:pt idx="78">
                  <c:v>44313</c:v>
                </c:pt>
                <c:pt idx="79">
                  <c:v>44314</c:v>
                </c:pt>
                <c:pt idx="80">
                  <c:v>44315</c:v>
                </c:pt>
                <c:pt idx="81">
                  <c:v>44316</c:v>
                </c:pt>
                <c:pt idx="82">
                  <c:v>44319</c:v>
                </c:pt>
                <c:pt idx="83">
                  <c:v>44320</c:v>
                </c:pt>
                <c:pt idx="84">
                  <c:v>44321</c:v>
                </c:pt>
                <c:pt idx="85">
                  <c:v>44322</c:v>
                </c:pt>
                <c:pt idx="86">
                  <c:v>44323</c:v>
                </c:pt>
                <c:pt idx="87">
                  <c:v>44326</c:v>
                </c:pt>
                <c:pt idx="88">
                  <c:v>44327</c:v>
                </c:pt>
                <c:pt idx="89">
                  <c:v>44328</c:v>
                </c:pt>
                <c:pt idx="90">
                  <c:v>44329</c:v>
                </c:pt>
                <c:pt idx="91">
                  <c:v>44330</c:v>
                </c:pt>
                <c:pt idx="92">
                  <c:v>44333</c:v>
                </c:pt>
                <c:pt idx="93">
                  <c:v>44334</c:v>
                </c:pt>
                <c:pt idx="94">
                  <c:v>44335</c:v>
                </c:pt>
                <c:pt idx="95">
                  <c:v>44336</c:v>
                </c:pt>
                <c:pt idx="96">
                  <c:v>44337</c:v>
                </c:pt>
                <c:pt idx="97">
                  <c:v>44340</c:v>
                </c:pt>
                <c:pt idx="98">
                  <c:v>44341</c:v>
                </c:pt>
                <c:pt idx="99">
                  <c:v>44342</c:v>
                </c:pt>
                <c:pt idx="100">
                  <c:v>44343</c:v>
                </c:pt>
                <c:pt idx="101">
                  <c:v>44344</c:v>
                </c:pt>
                <c:pt idx="102">
                  <c:v>44348</c:v>
                </c:pt>
                <c:pt idx="103">
                  <c:v>44349</c:v>
                </c:pt>
                <c:pt idx="104">
                  <c:v>44350</c:v>
                </c:pt>
                <c:pt idx="105">
                  <c:v>44351</c:v>
                </c:pt>
                <c:pt idx="106">
                  <c:v>44354</c:v>
                </c:pt>
                <c:pt idx="107">
                  <c:v>44355</c:v>
                </c:pt>
                <c:pt idx="108">
                  <c:v>44356</c:v>
                </c:pt>
                <c:pt idx="109">
                  <c:v>44357</c:v>
                </c:pt>
                <c:pt idx="110">
                  <c:v>44358</c:v>
                </c:pt>
                <c:pt idx="111">
                  <c:v>44361</c:v>
                </c:pt>
                <c:pt idx="112">
                  <c:v>44362</c:v>
                </c:pt>
                <c:pt idx="113">
                  <c:v>44363</c:v>
                </c:pt>
                <c:pt idx="114">
                  <c:v>44364</c:v>
                </c:pt>
                <c:pt idx="115">
                  <c:v>44365</c:v>
                </c:pt>
                <c:pt idx="116">
                  <c:v>44368</c:v>
                </c:pt>
                <c:pt idx="117">
                  <c:v>44369</c:v>
                </c:pt>
                <c:pt idx="118">
                  <c:v>44370</c:v>
                </c:pt>
                <c:pt idx="119">
                  <c:v>44371</c:v>
                </c:pt>
                <c:pt idx="120">
                  <c:v>44372</c:v>
                </c:pt>
                <c:pt idx="121">
                  <c:v>44375</c:v>
                </c:pt>
                <c:pt idx="122">
                  <c:v>44376</c:v>
                </c:pt>
              </c:numCache>
            </c:numRef>
          </c:cat>
          <c:val>
            <c:numRef>
              <c:f>Sheet1!$C$2:$C$124</c:f>
              <c:numCache>
                <c:formatCode>General</c:formatCode>
                <c:ptCount val="123"/>
              </c:numCache>
            </c:numRef>
          </c:val>
          <c:smooth val="0"/>
          <c:extLst>
            <c:ext xmlns:c16="http://schemas.microsoft.com/office/drawing/2014/chart" uri="{C3380CC4-5D6E-409C-BE32-E72D297353CC}">
              <c16:uniqueId val="{00000001-0AA1-344A-840B-7E503AD61A45}"/>
            </c:ext>
          </c:extLst>
        </c:ser>
        <c:ser>
          <c:idx val="2"/>
          <c:order val="2"/>
          <c:tx>
            <c:strRef>
              <c:f>Sheet1!$D$1</c:f>
              <c:strCache>
                <c:ptCount val="1"/>
                <c:pt idx="0">
                  <c:v>Column2</c:v>
                </c:pt>
              </c:strCache>
            </c:strRef>
          </c:tx>
          <c:spPr>
            <a:ln w="28575" cap="rnd">
              <a:solidFill>
                <a:schemeClr val="accent3"/>
              </a:solidFill>
              <a:round/>
            </a:ln>
            <a:effectLst/>
          </c:spPr>
          <c:marker>
            <c:symbol val="none"/>
          </c:marker>
          <c:cat>
            <c:numRef>
              <c:f>Sheet1!$A$2:$A$124</c:f>
              <c:numCache>
                <c:formatCode>m/d/yy</c:formatCode>
                <c:ptCount val="123"/>
                <c:pt idx="0">
                  <c:v>44200</c:v>
                </c:pt>
                <c:pt idx="1">
                  <c:v>44201</c:v>
                </c:pt>
                <c:pt idx="2">
                  <c:v>44202</c:v>
                </c:pt>
                <c:pt idx="3">
                  <c:v>44203</c:v>
                </c:pt>
                <c:pt idx="4">
                  <c:v>44204</c:v>
                </c:pt>
                <c:pt idx="5">
                  <c:v>44207</c:v>
                </c:pt>
                <c:pt idx="6">
                  <c:v>44208</c:v>
                </c:pt>
                <c:pt idx="7">
                  <c:v>44209</c:v>
                </c:pt>
                <c:pt idx="8">
                  <c:v>44210</c:v>
                </c:pt>
                <c:pt idx="9">
                  <c:v>44211</c:v>
                </c:pt>
                <c:pt idx="10">
                  <c:v>44215</c:v>
                </c:pt>
                <c:pt idx="11">
                  <c:v>44216</c:v>
                </c:pt>
                <c:pt idx="12">
                  <c:v>44217</c:v>
                </c:pt>
                <c:pt idx="13">
                  <c:v>44218</c:v>
                </c:pt>
                <c:pt idx="14">
                  <c:v>44221</c:v>
                </c:pt>
                <c:pt idx="15">
                  <c:v>44222</c:v>
                </c:pt>
                <c:pt idx="16">
                  <c:v>44223</c:v>
                </c:pt>
                <c:pt idx="17">
                  <c:v>44224</c:v>
                </c:pt>
                <c:pt idx="18">
                  <c:v>44225</c:v>
                </c:pt>
                <c:pt idx="19">
                  <c:v>44228</c:v>
                </c:pt>
                <c:pt idx="20">
                  <c:v>44229</c:v>
                </c:pt>
                <c:pt idx="21">
                  <c:v>44230</c:v>
                </c:pt>
                <c:pt idx="22">
                  <c:v>44231</c:v>
                </c:pt>
                <c:pt idx="23">
                  <c:v>44232</c:v>
                </c:pt>
                <c:pt idx="24">
                  <c:v>44235</c:v>
                </c:pt>
                <c:pt idx="25">
                  <c:v>44236</c:v>
                </c:pt>
                <c:pt idx="26">
                  <c:v>44237</c:v>
                </c:pt>
                <c:pt idx="27">
                  <c:v>44238</c:v>
                </c:pt>
                <c:pt idx="28">
                  <c:v>44239</c:v>
                </c:pt>
                <c:pt idx="29">
                  <c:v>44243</c:v>
                </c:pt>
                <c:pt idx="30">
                  <c:v>44244</c:v>
                </c:pt>
                <c:pt idx="31">
                  <c:v>44245</c:v>
                </c:pt>
                <c:pt idx="32">
                  <c:v>44246</c:v>
                </c:pt>
                <c:pt idx="33">
                  <c:v>44249</c:v>
                </c:pt>
                <c:pt idx="34">
                  <c:v>44250</c:v>
                </c:pt>
                <c:pt idx="35">
                  <c:v>44251</c:v>
                </c:pt>
                <c:pt idx="36">
                  <c:v>44252</c:v>
                </c:pt>
                <c:pt idx="37">
                  <c:v>44253</c:v>
                </c:pt>
                <c:pt idx="38">
                  <c:v>44256</c:v>
                </c:pt>
                <c:pt idx="39">
                  <c:v>44257</c:v>
                </c:pt>
                <c:pt idx="40">
                  <c:v>44258</c:v>
                </c:pt>
                <c:pt idx="41">
                  <c:v>44259</c:v>
                </c:pt>
                <c:pt idx="42">
                  <c:v>44260</c:v>
                </c:pt>
                <c:pt idx="43">
                  <c:v>44263</c:v>
                </c:pt>
                <c:pt idx="44">
                  <c:v>44264</c:v>
                </c:pt>
                <c:pt idx="45">
                  <c:v>44265</c:v>
                </c:pt>
                <c:pt idx="46">
                  <c:v>44266</c:v>
                </c:pt>
                <c:pt idx="47">
                  <c:v>44267</c:v>
                </c:pt>
                <c:pt idx="48">
                  <c:v>44270</c:v>
                </c:pt>
                <c:pt idx="49">
                  <c:v>44271</c:v>
                </c:pt>
                <c:pt idx="50">
                  <c:v>44272</c:v>
                </c:pt>
                <c:pt idx="51">
                  <c:v>44273</c:v>
                </c:pt>
                <c:pt idx="52">
                  <c:v>44274</c:v>
                </c:pt>
                <c:pt idx="53">
                  <c:v>44277</c:v>
                </c:pt>
                <c:pt idx="54">
                  <c:v>44278</c:v>
                </c:pt>
                <c:pt idx="55">
                  <c:v>44279</c:v>
                </c:pt>
                <c:pt idx="56">
                  <c:v>44280</c:v>
                </c:pt>
                <c:pt idx="57">
                  <c:v>44281</c:v>
                </c:pt>
                <c:pt idx="58">
                  <c:v>44284</c:v>
                </c:pt>
                <c:pt idx="59">
                  <c:v>44285</c:v>
                </c:pt>
                <c:pt idx="60">
                  <c:v>44286</c:v>
                </c:pt>
                <c:pt idx="61">
                  <c:v>44287</c:v>
                </c:pt>
                <c:pt idx="62">
                  <c:v>44291</c:v>
                </c:pt>
                <c:pt idx="63">
                  <c:v>44292</c:v>
                </c:pt>
                <c:pt idx="64">
                  <c:v>44293</c:v>
                </c:pt>
                <c:pt idx="65">
                  <c:v>44294</c:v>
                </c:pt>
                <c:pt idx="66">
                  <c:v>44295</c:v>
                </c:pt>
                <c:pt idx="67">
                  <c:v>44298</c:v>
                </c:pt>
                <c:pt idx="68">
                  <c:v>44299</c:v>
                </c:pt>
                <c:pt idx="69">
                  <c:v>44300</c:v>
                </c:pt>
                <c:pt idx="70">
                  <c:v>44301</c:v>
                </c:pt>
                <c:pt idx="71">
                  <c:v>44302</c:v>
                </c:pt>
                <c:pt idx="72">
                  <c:v>44305</c:v>
                </c:pt>
                <c:pt idx="73">
                  <c:v>44306</c:v>
                </c:pt>
                <c:pt idx="74">
                  <c:v>44307</c:v>
                </c:pt>
                <c:pt idx="75">
                  <c:v>44308</c:v>
                </c:pt>
                <c:pt idx="76">
                  <c:v>44309</c:v>
                </c:pt>
                <c:pt idx="77">
                  <c:v>44312</c:v>
                </c:pt>
                <c:pt idx="78">
                  <c:v>44313</c:v>
                </c:pt>
                <c:pt idx="79">
                  <c:v>44314</c:v>
                </c:pt>
                <c:pt idx="80">
                  <c:v>44315</c:v>
                </c:pt>
                <c:pt idx="81">
                  <c:v>44316</c:v>
                </c:pt>
                <c:pt idx="82">
                  <c:v>44319</c:v>
                </c:pt>
                <c:pt idx="83">
                  <c:v>44320</c:v>
                </c:pt>
                <c:pt idx="84">
                  <c:v>44321</c:v>
                </c:pt>
                <c:pt idx="85">
                  <c:v>44322</c:v>
                </c:pt>
                <c:pt idx="86">
                  <c:v>44323</c:v>
                </c:pt>
                <c:pt idx="87">
                  <c:v>44326</c:v>
                </c:pt>
                <c:pt idx="88">
                  <c:v>44327</c:v>
                </c:pt>
                <c:pt idx="89">
                  <c:v>44328</c:v>
                </c:pt>
                <c:pt idx="90">
                  <c:v>44329</c:v>
                </c:pt>
                <c:pt idx="91">
                  <c:v>44330</c:v>
                </c:pt>
                <c:pt idx="92">
                  <c:v>44333</c:v>
                </c:pt>
                <c:pt idx="93">
                  <c:v>44334</c:v>
                </c:pt>
                <c:pt idx="94">
                  <c:v>44335</c:v>
                </c:pt>
                <c:pt idx="95">
                  <c:v>44336</c:v>
                </c:pt>
                <c:pt idx="96">
                  <c:v>44337</c:v>
                </c:pt>
                <c:pt idx="97">
                  <c:v>44340</c:v>
                </c:pt>
                <c:pt idx="98">
                  <c:v>44341</c:v>
                </c:pt>
                <c:pt idx="99">
                  <c:v>44342</c:v>
                </c:pt>
                <c:pt idx="100">
                  <c:v>44343</c:v>
                </c:pt>
                <c:pt idx="101">
                  <c:v>44344</c:v>
                </c:pt>
                <c:pt idx="102">
                  <c:v>44348</c:v>
                </c:pt>
                <c:pt idx="103">
                  <c:v>44349</c:v>
                </c:pt>
                <c:pt idx="104">
                  <c:v>44350</c:v>
                </c:pt>
                <c:pt idx="105">
                  <c:v>44351</c:v>
                </c:pt>
                <c:pt idx="106">
                  <c:v>44354</c:v>
                </c:pt>
                <c:pt idx="107">
                  <c:v>44355</c:v>
                </c:pt>
                <c:pt idx="108">
                  <c:v>44356</c:v>
                </c:pt>
                <c:pt idx="109">
                  <c:v>44357</c:v>
                </c:pt>
                <c:pt idx="110">
                  <c:v>44358</c:v>
                </c:pt>
                <c:pt idx="111">
                  <c:v>44361</c:v>
                </c:pt>
                <c:pt idx="112">
                  <c:v>44362</c:v>
                </c:pt>
                <c:pt idx="113">
                  <c:v>44363</c:v>
                </c:pt>
                <c:pt idx="114">
                  <c:v>44364</c:v>
                </c:pt>
                <c:pt idx="115">
                  <c:v>44365</c:v>
                </c:pt>
                <c:pt idx="116">
                  <c:v>44368</c:v>
                </c:pt>
                <c:pt idx="117">
                  <c:v>44369</c:v>
                </c:pt>
                <c:pt idx="118">
                  <c:v>44370</c:v>
                </c:pt>
                <c:pt idx="119">
                  <c:v>44371</c:v>
                </c:pt>
                <c:pt idx="120">
                  <c:v>44372</c:v>
                </c:pt>
                <c:pt idx="121">
                  <c:v>44375</c:v>
                </c:pt>
                <c:pt idx="122">
                  <c:v>44376</c:v>
                </c:pt>
              </c:numCache>
            </c:numRef>
          </c:cat>
          <c:val>
            <c:numRef>
              <c:f>Sheet1!$D$2:$D$124</c:f>
              <c:numCache>
                <c:formatCode>General</c:formatCode>
                <c:ptCount val="123"/>
              </c:numCache>
            </c:numRef>
          </c:val>
          <c:smooth val="0"/>
          <c:extLst>
            <c:ext xmlns:c16="http://schemas.microsoft.com/office/drawing/2014/chart" uri="{C3380CC4-5D6E-409C-BE32-E72D297353CC}">
              <c16:uniqueId val="{00000002-0AA1-344A-840B-7E503AD61A45}"/>
            </c:ext>
          </c:extLst>
        </c:ser>
        <c:dLbls>
          <c:showLegendKey val="0"/>
          <c:showVal val="0"/>
          <c:showCatName val="0"/>
          <c:showSerName val="0"/>
          <c:showPercent val="0"/>
          <c:showBubbleSize val="0"/>
        </c:dLbls>
        <c:smooth val="0"/>
        <c:axId val="1450496447"/>
        <c:axId val="1397879951"/>
      </c:lineChart>
      <c:dateAx>
        <c:axId val="1450496447"/>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venir Next" panose="020B0503020202020204" pitchFamily="34" charset="0"/>
                <a:ea typeface="+mn-ea"/>
                <a:cs typeface="+mn-cs"/>
              </a:defRPr>
            </a:pPr>
            <a:endParaRPr lang="en-US"/>
          </a:p>
        </c:txPr>
        <c:crossAx val="1397879951"/>
        <c:crosses val="autoZero"/>
        <c:auto val="1"/>
        <c:lblOffset val="100"/>
        <c:baseTimeUnit val="days"/>
      </c:dateAx>
      <c:valAx>
        <c:axId val="13978799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venir Next" panose="020B0503020202020204" pitchFamily="34" charset="0"/>
                <a:ea typeface="+mn-ea"/>
                <a:cs typeface="+mn-cs"/>
              </a:defRPr>
            </a:pPr>
            <a:endParaRPr lang="en-US"/>
          </a:p>
        </c:txPr>
        <c:crossAx val="14504964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venir Next" panose="020B0503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Topic Sentiment Timeseries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'[Chart in Microsoft PowerPoint]Sheet3'!$C$6</c:f>
              <c:strCache>
                <c:ptCount val="1"/>
                <c:pt idx="0">
                  <c:v>Anti-Establishment</c:v>
                </c:pt>
              </c:strCache>
            </c:strRef>
          </c:tx>
          <c:spPr>
            <a:ln w="28575" cap="rnd">
              <a:solidFill>
                <a:schemeClr val="accent2"/>
              </a:solidFill>
              <a:round/>
            </a:ln>
            <a:effectLst/>
          </c:spPr>
          <c:marker>
            <c:symbol val="none"/>
          </c:marker>
          <c:val>
            <c:numRef>
              <c:f>'[Chart in Microsoft PowerPoint]Sheet3'!$C$7:$C$12</c:f>
              <c:numCache>
                <c:formatCode>General</c:formatCode>
                <c:ptCount val="6"/>
                <c:pt idx="0">
                  <c:v>-6.6462167689161494E-2</c:v>
                </c:pt>
                <c:pt idx="1">
                  <c:v>-4.2229729729729701E-2</c:v>
                </c:pt>
                <c:pt idx="2">
                  <c:v>-0.118181818181818</c:v>
                </c:pt>
                <c:pt idx="3">
                  <c:v>-0.16826923076923</c:v>
                </c:pt>
                <c:pt idx="4">
                  <c:v>-0.13157894736842099</c:v>
                </c:pt>
                <c:pt idx="5">
                  <c:v>-5.36672629695885E-2</c:v>
                </c:pt>
              </c:numCache>
            </c:numRef>
          </c:val>
          <c:smooth val="0"/>
          <c:extLst>
            <c:ext xmlns:c16="http://schemas.microsoft.com/office/drawing/2014/chart" uri="{C3380CC4-5D6E-409C-BE32-E72D297353CC}">
              <c16:uniqueId val="{00000000-087D-D941-885E-CC0B49E84BD6}"/>
            </c:ext>
          </c:extLst>
        </c:ser>
        <c:ser>
          <c:idx val="2"/>
          <c:order val="1"/>
          <c:tx>
            <c:strRef>
              <c:f>'[Chart in Microsoft PowerPoint]Sheet3'!$D$6</c:f>
              <c:strCache>
                <c:ptCount val="1"/>
                <c:pt idx="0">
                  <c:v>GME/Fanatisim</c:v>
                </c:pt>
              </c:strCache>
            </c:strRef>
          </c:tx>
          <c:spPr>
            <a:ln w="28575" cap="rnd">
              <a:solidFill>
                <a:schemeClr val="accent3"/>
              </a:solidFill>
              <a:round/>
            </a:ln>
            <a:effectLst/>
          </c:spPr>
          <c:marker>
            <c:symbol val="none"/>
          </c:marker>
          <c:val>
            <c:numRef>
              <c:f>'[Chart in Microsoft PowerPoint]Sheet3'!$D$7:$D$12</c:f>
              <c:numCache>
                <c:formatCode>General</c:formatCode>
                <c:ptCount val="6"/>
                <c:pt idx="0">
                  <c:v>-2.1073993131439201</c:v>
                </c:pt>
                <c:pt idx="1">
                  <c:v>-2.0012214983713301</c:v>
                </c:pt>
                <c:pt idx="2">
                  <c:v>-1.8874241473111499</c:v>
                </c:pt>
                <c:pt idx="3">
                  <c:v>-1.51748251748251</c:v>
                </c:pt>
                <c:pt idx="4">
                  <c:v>-1.5972222222222201</c:v>
                </c:pt>
                <c:pt idx="5">
                  <c:v>-1.4626530102423101</c:v>
                </c:pt>
              </c:numCache>
            </c:numRef>
          </c:val>
          <c:smooth val="0"/>
          <c:extLst>
            <c:ext xmlns:c16="http://schemas.microsoft.com/office/drawing/2014/chart" uri="{C3380CC4-5D6E-409C-BE32-E72D297353CC}">
              <c16:uniqueId val="{00000001-087D-D941-885E-CC0B49E84BD6}"/>
            </c:ext>
          </c:extLst>
        </c:ser>
        <c:ser>
          <c:idx val="3"/>
          <c:order val="2"/>
          <c:tx>
            <c:strRef>
              <c:f>'[Chart in Microsoft PowerPoint]Sheet3'!$E$6</c:f>
              <c:strCache>
                <c:ptCount val="1"/>
                <c:pt idx="0">
                  <c:v>Holding</c:v>
                </c:pt>
              </c:strCache>
            </c:strRef>
          </c:tx>
          <c:spPr>
            <a:ln w="28575" cap="rnd">
              <a:solidFill>
                <a:schemeClr val="bg1">
                  <a:lumMod val="40000"/>
                  <a:lumOff val="60000"/>
                </a:schemeClr>
              </a:solidFill>
              <a:round/>
            </a:ln>
            <a:effectLst/>
          </c:spPr>
          <c:marker>
            <c:symbol val="none"/>
          </c:marker>
          <c:val>
            <c:numRef>
              <c:f>'[Chart in Microsoft PowerPoint]Sheet3'!$E$7:$E$12</c:f>
              <c:numCache>
                <c:formatCode>General</c:formatCode>
                <c:ptCount val="6"/>
                <c:pt idx="0">
                  <c:v>-2.4035349763505098</c:v>
                </c:pt>
                <c:pt idx="1">
                  <c:v>-1.97912402783462</c:v>
                </c:pt>
                <c:pt idx="2">
                  <c:v>-1.9263965475905001</c:v>
                </c:pt>
                <c:pt idx="3">
                  <c:v>-1.86743951612903</c:v>
                </c:pt>
                <c:pt idx="4">
                  <c:v>-1.6521739130434701</c:v>
                </c:pt>
                <c:pt idx="5">
                  <c:v>-1.3458021612635001</c:v>
                </c:pt>
              </c:numCache>
            </c:numRef>
          </c:val>
          <c:smooth val="0"/>
          <c:extLst>
            <c:ext xmlns:c16="http://schemas.microsoft.com/office/drawing/2014/chart" uri="{C3380CC4-5D6E-409C-BE32-E72D297353CC}">
              <c16:uniqueId val="{00000002-087D-D941-885E-CC0B49E84BD6}"/>
            </c:ext>
          </c:extLst>
        </c:ser>
        <c:ser>
          <c:idx val="4"/>
          <c:order val="3"/>
          <c:tx>
            <c:strRef>
              <c:f>'[Chart in Microsoft PowerPoint]Sheet3'!$F$6</c:f>
              <c:strCache>
                <c:ptCount val="1"/>
                <c:pt idx="0">
                  <c:v>Hype</c:v>
                </c:pt>
              </c:strCache>
            </c:strRef>
          </c:tx>
          <c:spPr>
            <a:ln w="28575" cap="rnd">
              <a:solidFill>
                <a:schemeClr val="bg2">
                  <a:lumMod val="40000"/>
                  <a:lumOff val="60000"/>
                </a:schemeClr>
              </a:solidFill>
              <a:round/>
            </a:ln>
            <a:effectLst/>
          </c:spPr>
          <c:marker>
            <c:symbol val="none"/>
          </c:marker>
          <c:val>
            <c:numRef>
              <c:f>'[Chart in Microsoft PowerPoint]Sheet3'!$F$7:$F$12</c:f>
              <c:numCache>
                <c:formatCode>General</c:formatCode>
                <c:ptCount val="6"/>
                <c:pt idx="0">
                  <c:v>-2.9629629629629601</c:v>
                </c:pt>
                <c:pt idx="1">
                  <c:v>-2.45192307692307</c:v>
                </c:pt>
                <c:pt idx="2">
                  <c:v>-1.3833634719710599</c:v>
                </c:pt>
                <c:pt idx="3">
                  <c:v>-1.96</c:v>
                </c:pt>
                <c:pt idx="4">
                  <c:v>-0.92105263157894701</c:v>
                </c:pt>
                <c:pt idx="5">
                  <c:v>-1.68582375478927</c:v>
                </c:pt>
              </c:numCache>
            </c:numRef>
          </c:val>
          <c:smooth val="0"/>
          <c:extLst>
            <c:ext xmlns:c16="http://schemas.microsoft.com/office/drawing/2014/chart" uri="{C3380CC4-5D6E-409C-BE32-E72D297353CC}">
              <c16:uniqueId val="{00000003-087D-D941-885E-CC0B49E84BD6}"/>
            </c:ext>
          </c:extLst>
        </c:ser>
        <c:ser>
          <c:idx val="5"/>
          <c:order val="4"/>
          <c:tx>
            <c:strRef>
              <c:f>'[Chart in Microsoft PowerPoint]Sheet3'!$G$6</c:f>
              <c:strCache>
                <c:ptCount val="1"/>
                <c:pt idx="0">
                  <c:v>Us vs. Them</c:v>
                </c:pt>
              </c:strCache>
            </c:strRef>
          </c:tx>
          <c:spPr>
            <a:ln w="28575" cap="rnd">
              <a:solidFill>
                <a:schemeClr val="accent6"/>
              </a:solidFill>
              <a:round/>
            </a:ln>
            <a:effectLst/>
          </c:spPr>
          <c:marker>
            <c:symbol val="none"/>
          </c:marker>
          <c:val>
            <c:numRef>
              <c:f>'[Chart in Microsoft PowerPoint]Sheet3'!$G$7:$G$12</c:f>
              <c:numCache>
                <c:formatCode>General</c:formatCode>
                <c:ptCount val="6"/>
                <c:pt idx="0">
                  <c:v>-2.3477829252150801</c:v>
                </c:pt>
                <c:pt idx="1">
                  <c:v>-2.08061749571183</c:v>
                </c:pt>
                <c:pt idx="2">
                  <c:v>-1.82244556113902</c:v>
                </c:pt>
                <c:pt idx="3">
                  <c:v>-1.8705882352941099</c:v>
                </c:pt>
                <c:pt idx="4">
                  <c:v>-2.3008849557522102</c:v>
                </c:pt>
                <c:pt idx="5">
                  <c:v>-1.8969797269342099</c:v>
                </c:pt>
              </c:numCache>
            </c:numRef>
          </c:val>
          <c:smooth val="0"/>
          <c:extLst>
            <c:ext xmlns:c16="http://schemas.microsoft.com/office/drawing/2014/chart" uri="{C3380CC4-5D6E-409C-BE32-E72D297353CC}">
              <c16:uniqueId val="{00000004-087D-D941-885E-CC0B49E84BD6}"/>
            </c:ext>
          </c:extLst>
        </c:ser>
        <c:dLbls>
          <c:showLegendKey val="0"/>
          <c:showVal val="0"/>
          <c:showCatName val="0"/>
          <c:showSerName val="0"/>
          <c:showPercent val="0"/>
          <c:showBubbleSize val="0"/>
        </c:dLbls>
        <c:smooth val="0"/>
        <c:axId val="379140608"/>
        <c:axId val="379142256"/>
      </c:lineChart>
      <c:catAx>
        <c:axId val="379140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9142256"/>
        <c:crosses val="autoZero"/>
        <c:auto val="1"/>
        <c:lblAlgn val="ctr"/>
        <c:lblOffset val="100"/>
        <c:noMultiLvlLbl val="0"/>
      </c:catAx>
      <c:valAx>
        <c:axId val="379142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91406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b0906d0eb_0_1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bb0906d0eb_0_1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b0906d0e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b0906d0e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802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b0906d0e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b0906d0e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b0906d0e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b0906d0e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714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b0906d0e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b0906d0e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104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b0906d0e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b0906d0e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596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b0906d0e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b0906d0e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039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b0906d0e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b0906d0e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141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b0906d0e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b0906d0e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211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b0906d0e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b0906d0e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215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bb1e948801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bb1e948801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70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b3506070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b3506070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0"/>
        <p:cNvGrpSpPr/>
        <p:nvPr/>
      </p:nvGrpSpPr>
      <p:grpSpPr>
        <a:xfrm>
          <a:off x="0" y="0"/>
          <a:ext cx="0" cy="0"/>
          <a:chOff x="0" y="0"/>
          <a:chExt cx="0" cy="0"/>
        </a:xfrm>
      </p:grpSpPr>
      <p:sp>
        <p:nvSpPr>
          <p:cNvPr id="2351" name="Google Shape;2351;gbb87ace34f_0_1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2" name="Google Shape;2352;gbb87ace34f_0_1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52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0"/>
        <p:cNvGrpSpPr/>
        <p:nvPr/>
      </p:nvGrpSpPr>
      <p:grpSpPr>
        <a:xfrm>
          <a:off x="0" y="0"/>
          <a:ext cx="0" cy="0"/>
          <a:chOff x="0" y="0"/>
          <a:chExt cx="0" cy="0"/>
        </a:xfrm>
      </p:grpSpPr>
      <p:sp>
        <p:nvSpPr>
          <p:cNvPr id="2351" name="Google Shape;2351;gbb87ace34f_0_1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2" name="Google Shape;2352;gbb87ace34f_0_1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584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bb87ace34f_0_26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bb87ace34f_0_26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833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bb64ea7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bb64ea7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943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bb1e948801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bb1e948801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381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b87ace34f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b87ace34f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7859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bb1e9488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bb1e9488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bb1e94880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bb1e94880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776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b0906d0e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b0906d0e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4299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72400" y="905454"/>
            <a:ext cx="4640700" cy="28041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Font typeface="Bungee"/>
              <a:buNone/>
              <a:defRPr sz="4500">
                <a:latin typeface="Bungee"/>
                <a:ea typeface="Bungee"/>
                <a:cs typeface="Bungee"/>
                <a:sym typeface="Bungee"/>
              </a:defRPr>
            </a:lvl1pPr>
            <a:lvl2pPr lvl="1">
              <a:spcBef>
                <a:spcPts val="0"/>
              </a:spcBef>
              <a:spcAft>
                <a:spcPts val="0"/>
              </a:spcAft>
              <a:buSzPts val="5200"/>
              <a:buFont typeface="Bungee"/>
              <a:buNone/>
              <a:defRPr sz="5200">
                <a:latin typeface="Bungee"/>
                <a:ea typeface="Bungee"/>
                <a:cs typeface="Bungee"/>
                <a:sym typeface="Bungee"/>
              </a:defRPr>
            </a:lvl2pPr>
            <a:lvl3pPr lvl="2">
              <a:spcBef>
                <a:spcPts val="0"/>
              </a:spcBef>
              <a:spcAft>
                <a:spcPts val="0"/>
              </a:spcAft>
              <a:buSzPts val="5200"/>
              <a:buFont typeface="Bungee"/>
              <a:buNone/>
              <a:defRPr sz="5200">
                <a:latin typeface="Bungee"/>
                <a:ea typeface="Bungee"/>
                <a:cs typeface="Bungee"/>
                <a:sym typeface="Bungee"/>
              </a:defRPr>
            </a:lvl3pPr>
            <a:lvl4pPr lvl="3">
              <a:spcBef>
                <a:spcPts val="0"/>
              </a:spcBef>
              <a:spcAft>
                <a:spcPts val="0"/>
              </a:spcAft>
              <a:buSzPts val="5200"/>
              <a:buFont typeface="Bungee"/>
              <a:buNone/>
              <a:defRPr sz="5200">
                <a:latin typeface="Bungee"/>
                <a:ea typeface="Bungee"/>
                <a:cs typeface="Bungee"/>
                <a:sym typeface="Bungee"/>
              </a:defRPr>
            </a:lvl4pPr>
            <a:lvl5pPr lvl="4">
              <a:spcBef>
                <a:spcPts val="0"/>
              </a:spcBef>
              <a:spcAft>
                <a:spcPts val="0"/>
              </a:spcAft>
              <a:buSzPts val="5200"/>
              <a:buFont typeface="Bungee"/>
              <a:buNone/>
              <a:defRPr sz="5200">
                <a:latin typeface="Bungee"/>
                <a:ea typeface="Bungee"/>
                <a:cs typeface="Bungee"/>
                <a:sym typeface="Bungee"/>
              </a:defRPr>
            </a:lvl5pPr>
            <a:lvl6pPr lvl="5">
              <a:spcBef>
                <a:spcPts val="0"/>
              </a:spcBef>
              <a:spcAft>
                <a:spcPts val="0"/>
              </a:spcAft>
              <a:buSzPts val="5200"/>
              <a:buFont typeface="Bungee"/>
              <a:buNone/>
              <a:defRPr sz="5200">
                <a:latin typeface="Bungee"/>
                <a:ea typeface="Bungee"/>
                <a:cs typeface="Bungee"/>
                <a:sym typeface="Bungee"/>
              </a:defRPr>
            </a:lvl6pPr>
            <a:lvl7pPr lvl="6">
              <a:spcBef>
                <a:spcPts val="0"/>
              </a:spcBef>
              <a:spcAft>
                <a:spcPts val="0"/>
              </a:spcAft>
              <a:buSzPts val="5200"/>
              <a:buFont typeface="Bungee"/>
              <a:buNone/>
              <a:defRPr sz="5200">
                <a:latin typeface="Bungee"/>
                <a:ea typeface="Bungee"/>
                <a:cs typeface="Bungee"/>
                <a:sym typeface="Bungee"/>
              </a:defRPr>
            </a:lvl7pPr>
            <a:lvl8pPr lvl="7">
              <a:spcBef>
                <a:spcPts val="0"/>
              </a:spcBef>
              <a:spcAft>
                <a:spcPts val="0"/>
              </a:spcAft>
              <a:buSzPts val="5200"/>
              <a:buFont typeface="Bungee"/>
              <a:buNone/>
              <a:defRPr sz="5200">
                <a:latin typeface="Bungee"/>
                <a:ea typeface="Bungee"/>
                <a:cs typeface="Bungee"/>
                <a:sym typeface="Bungee"/>
              </a:defRPr>
            </a:lvl8pPr>
            <a:lvl9pPr lvl="8">
              <a:spcBef>
                <a:spcPts val="0"/>
              </a:spcBef>
              <a:spcAft>
                <a:spcPts val="0"/>
              </a:spcAft>
              <a:buSzPts val="5200"/>
              <a:buFont typeface="Bungee"/>
              <a:buNone/>
              <a:defRPr sz="5200">
                <a:latin typeface="Bungee"/>
                <a:ea typeface="Bungee"/>
                <a:cs typeface="Bungee"/>
                <a:sym typeface="Bungee"/>
              </a:defRPr>
            </a:lvl9pPr>
          </a:lstStyle>
          <a:p>
            <a:endParaRPr/>
          </a:p>
        </p:txBody>
      </p:sp>
      <p:sp>
        <p:nvSpPr>
          <p:cNvPr id="10" name="Google Shape;10;p2"/>
          <p:cNvSpPr txBox="1">
            <a:spLocks noGrp="1"/>
          </p:cNvSpPr>
          <p:nvPr>
            <p:ph type="subTitle" idx="1"/>
          </p:nvPr>
        </p:nvSpPr>
        <p:spPr>
          <a:xfrm>
            <a:off x="948600" y="3825500"/>
            <a:ext cx="4283100" cy="371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Font typeface="Inter"/>
              <a:buNone/>
              <a:defRPr>
                <a:solidFill>
                  <a:schemeClr val="lt1"/>
                </a:solidFill>
                <a:latin typeface="Inter"/>
                <a:ea typeface="Inter"/>
                <a:cs typeface="Inter"/>
                <a:sym typeface="Inter"/>
              </a:defRPr>
            </a:lvl1pPr>
            <a:lvl2pPr lvl="1">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a:endParaRPr/>
          </a:p>
        </p:txBody>
      </p:sp>
      <p:sp>
        <p:nvSpPr>
          <p:cNvPr id="11" name="Google Shape;11;p2"/>
          <p:cNvSpPr/>
          <p:nvPr/>
        </p:nvSpPr>
        <p:spPr>
          <a:xfrm rot="8100000">
            <a:off x="7569270" y="-591775"/>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8100000">
            <a:off x="7072692" y="-158351"/>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8100000">
            <a:off x="-899329" y="4056087"/>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8100000">
            <a:off x="-387431" y="3399477"/>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SECTION_HEADER_1_1">
    <p:bg>
      <p:bgPr>
        <a:blipFill>
          <a:blip r:embed="rId2">
            <a:alphaModFix/>
          </a:blip>
          <a:stretch>
            <a:fillRect/>
          </a:stretch>
        </a:blipFill>
        <a:effectLst/>
      </p:bgPr>
    </p:bg>
    <p:spTree>
      <p:nvGrpSpPr>
        <p:cNvPr id="1" name="Shape 22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ONE_COLUMN_TEXT_1_2">
    <p:bg>
      <p:bgPr>
        <a:blipFill>
          <a:blip r:embed="rId2">
            <a:alphaModFix/>
          </a:blip>
          <a:stretch>
            <a:fillRect/>
          </a:stretch>
        </a:blipFill>
        <a:effectLst/>
      </p:bgPr>
    </p:bg>
    <p:spTree>
      <p:nvGrpSpPr>
        <p:cNvPr id="1" name="Shape 2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TITLE_ONLY_1_1">
    <p:bg>
      <p:bgPr>
        <a:blipFill>
          <a:blip r:embed="rId2">
            <a:alphaModFix/>
          </a:blip>
          <a:stretch>
            <a:fillRect/>
          </a:stretch>
        </a:blipFill>
        <a:effectLst/>
      </p:bgPr>
    </p:bg>
    <p:spTree>
      <p:nvGrpSpPr>
        <p:cNvPr id="1" name="Shape 22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4">
  <p:cSld name="TITLE_1_1">
    <p:bg>
      <p:bgPr>
        <a:blipFill>
          <a:blip r:embed="rId2">
            <a:alphaModFix/>
          </a:blip>
          <a:stretch>
            <a:fillRect/>
          </a:stretch>
        </a:blipFill>
        <a:effectLst/>
      </p:bgPr>
    </p:bg>
    <p:spTree>
      <p:nvGrpSpPr>
        <p:cNvPr id="1" name="Shape 22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1376625" y="2026896"/>
            <a:ext cx="5559900" cy="22665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8" name="Google Shape;48;p8"/>
          <p:cNvSpPr/>
          <p:nvPr/>
        </p:nvSpPr>
        <p:spPr>
          <a:xfrm rot="-8100000" flipH="1">
            <a:off x="7830872" y="-35701"/>
            <a:ext cx="1650387" cy="1649963"/>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8100000" flipH="1">
            <a:off x="6938843" y="-175880"/>
            <a:ext cx="1202364" cy="120215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rot="-8100000" flipH="1">
            <a:off x="8382712" y="1687831"/>
            <a:ext cx="546876" cy="54666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flipH="1">
            <a:off x="6166375"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52" name="Google Shape;52;p8"/>
          <p:cNvSpPr/>
          <p:nvPr/>
        </p:nvSpPr>
        <p:spPr>
          <a:xfrm rot="-8100000" flipH="1">
            <a:off x="8126244" y="3576993"/>
            <a:ext cx="1059812" cy="1059387"/>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2383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907150" y="2820534"/>
            <a:ext cx="3132600" cy="560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15" name="Google Shape;115;p15"/>
          <p:cNvSpPr txBox="1">
            <a:spLocks noGrp="1"/>
          </p:cNvSpPr>
          <p:nvPr>
            <p:ph type="title" idx="2" hasCustomPrompt="1"/>
          </p:nvPr>
        </p:nvSpPr>
        <p:spPr>
          <a:xfrm>
            <a:off x="907150" y="1059788"/>
            <a:ext cx="3132600" cy="1479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2000">
                <a:solidFill>
                  <a:schemeClr val="accent6"/>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16" name="Google Shape;116;p15"/>
          <p:cNvSpPr txBox="1">
            <a:spLocks noGrp="1"/>
          </p:cNvSpPr>
          <p:nvPr>
            <p:ph type="subTitle" idx="1"/>
          </p:nvPr>
        </p:nvSpPr>
        <p:spPr>
          <a:xfrm>
            <a:off x="907150" y="3586913"/>
            <a:ext cx="3132600" cy="49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7" name="Google Shape;117;p15"/>
          <p:cNvSpPr/>
          <p:nvPr/>
        </p:nvSpPr>
        <p:spPr>
          <a:xfrm rot="-8100000" flipH="1">
            <a:off x="7830872" y="-35701"/>
            <a:ext cx="1650387" cy="1649963"/>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rot="-8100000" flipH="1">
            <a:off x="6938843" y="-175880"/>
            <a:ext cx="1202364" cy="120215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extLst>
      <p:ext uri="{BB962C8B-B14F-4D97-AF65-F5344CB8AC3E}">
        <p14:creationId xmlns:p14="http://schemas.microsoft.com/office/powerpoint/2010/main" val="2154328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4" name="Google Shape;24;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4"/>
          <p:cNvSpPr/>
          <p:nvPr/>
        </p:nvSpPr>
        <p:spPr>
          <a:xfrm rot="2700000">
            <a:off x="7952397" y="-241774"/>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rot="2700000">
            <a:off x="8256806" y="1056283"/>
            <a:ext cx="943988" cy="943988"/>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5" name="Google Shape;35;p6"/>
          <p:cNvSpPr/>
          <p:nvPr/>
        </p:nvSpPr>
        <p:spPr>
          <a:xfrm rot="8100000">
            <a:off x="8090464"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rot="8100000">
            <a:off x="7433748"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720000" y="1389600"/>
            <a:ext cx="4344000" cy="3179400"/>
          </a:xfrm>
          <a:prstGeom prst="rect">
            <a:avLst/>
          </a:prstGeom>
        </p:spPr>
        <p:txBody>
          <a:bodyPr spcFirstLastPara="1" wrap="square" lIns="91425" tIns="91425" rIns="91425" bIns="91425" anchor="ctr" anchorCtr="0">
            <a:noAutofit/>
          </a:bodyPr>
          <a:lstStyle>
            <a:lvl1pPr marL="457200" lvl="0" indent="-330200">
              <a:lnSpc>
                <a:spcPct val="100000"/>
              </a:lnSpc>
              <a:spcBef>
                <a:spcPts val="0"/>
              </a:spcBef>
              <a:spcAft>
                <a:spcPts val="0"/>
              </a:spcAft>
              <a:buClr>
                <a:srgbClr val="FFFFFF"/>
              </a:buClr>
              <a:buSzPts val="1600"/>
              <a:buFont typeface="Red Hat Text"/>
              <a:buChar char="●"/>
              <a:defRPr/>
            </a:lvl1pPr>
            <a:lvl2pPr marL="914400" lvl="1" indent="-330200">
              <a:spcBef>
                <a:spcPts val="0"/>
              </a:spcBef>
              <a:spcAft>
                <a:spcPts val="0"/>
              </a:spcAft>
              <a:buClr>
                <a:srgbClr val="FFFFFF"/>
              </a:buClr>
              <a:buSzPts val="1600"/>
              <a:buFont typeface="Red Hat Text"/>
              <a:buChar char="○"/>
              <a:defRPr sz="1200"/>
            </a:lvl2pPr>
            <a:lvl3pPr marL="1371600" lvl="2" indent="-330200">
              <a:spcBef>
                <a:spcPts val="0"/>
              </a:spcBef>
              <a:spcAft>
                <a:spcPts val="0"/>
              </a:spcAft>
              <a:buClr>
                <a:srgbClr val="FFFFFF"/>
              </a:buClr>
              <a:buSzPts val="1600"/>
              <a:buFont typeface="Red Hat Text"/>
              <a:buChar char="■"/>
              <a:defRPr sz="1200"/>
            </a:lvl3pPr>
            <a:lvl4pPr marL="1828800" lvl="3" indent="-330200">
              <a:spcBef>
                <a:spcPts val="0"/>
              </a:spcBef>
              <a:spcAft>
                <a:spcPts val="0"/>
              </a:spcAft>
              <a:buClr>
                <a:srgbClr val="FFFFFF"/>
              </a:buClr>
              <a:buSzPts val="1600"/>
              <a:buFont typeface="Red Hat Text"/>
              <a:buChar char="●"/>
              <a:defRPr sz="1200"/>
            </a:lvl4pPr>
            <a:lvl5pPr marL="2286000" lvl="4" indent="-330200">
              <a:spcBef>
                <a:spcPts val="0"/>
              </a:spcBef>
              <a:spcAft>
                <a:spcPts val="0"/>
              </a:spcAft>
              <a:buClr>
                <a:srgbClr val="FFFFFF"/>
              </a:buClr>
              <a:buSzPts val="1600"/>
              <a:buFont typeface="Red Hat Text"/>
              <a:buChar char="○"/>
              <a:defRPr sz="1200"/>
            </a:lvl5pPr>
            <a:lvl6pPr marL="2743200" lvl="5" indent="-330200">
              <a:spcBef>
                <a:spcPts val="0"/>
              </a:spcBef>
              <a:spcAft>
                <a:spcPts val="0"/>
              </a:spcAft>
              <a:buClr>
                <a:srgbClr val="FFFFFF"/>
              </a:buClr>
              <a:buSzPts val="1600"/>
              <a:buFont typeface="Red Hat Text"/>
              <a:buChar char="■"/>
              <a:defRPr sz="1200"/>
            </a:lvl6pPr>
            <a:lvl7pPr marL="3200400" lvl="6" indent="-330200">
              <a:spcBef>
                <a:spcPts val="0"/>
              </a:spcBef>
              <a:spcAft>
                <a:spcPts val="0"/>
              </a:spcAft>
              <a:buClr>
                <a:srgbClr val="FFFFFF"/>
              </a:buClr>
              <a:buSzPts val="1600"/>
              <a:buFont typeface="Red Hat Text"/>
              <a:buChar char="●"/>
              <a:defRPr sz="1200"/>
            </a:lvl7pPr>
            <a:lvl8pPr marL="3657600" lvl="7" indent="-330200">
              <a:spcBef>
                <a:spcPts val="0"/>
              </a:spcBef>
              <a:spcAft>
                <a:spcPts val="0"/>
              </a:spcAft>
              <a:buClr>
                <a:srgbClr val="FFFFFF"/>
              </a:buClr>
              <a:buSzPts val="1600"/>
              <a:buFont typeface="Red Hat Text"/>
              <a:buChar char="○"/>
              <a:defRPr sz="1200"/>
            </a:lvl8pPr>
            <a:lvl9pPr marL="4114800" lvl="8" indent="-330200">
              <a:spcBef>
                <a:spcPts val="0"/>
              </a:spcBef>
              <a:spcAft>
                <a:spcPts val="0"/>
              </a:spcAft>
              <a:buClr>
                <a:srgbClr val="FFFFFF"/>
              </a:buClr>
              <a:buSzPts val="1600"/>
              <a:buFont typeface="Red Hat Text"/>
              <a:buChar char="■"/>
              <a:defRPr sz="1200"/>
            </a:lvl9pPr>
          </a:lstStyle>
          <a:p>
            <a:endParaRPr/>
          </a:p>
        </p:txBody>
      </p:sp>
      <p:sp>
        <p:nvSpPr>
          <p:cNvPr id="40" name="Google Shape;40;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1" name="Google Shape;41;p7"/>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grpSp>
        <p:nvGrpSpPr>
          <p:cNvPr id="42" name="Google Shape;42;p7"/>
          <p:cNvGrpSpPr/>
          <p:nvPr/>
        </p:nvGrpSpPr>
        <p:grpSpPr>
          <a:xfrm>
            <a:off x="7101457" y="-555803"/>
            <a:ext cx="2678236" cy="2874159"/>
            <a:chOff x="7101457" y="-555803"/>
            <a:chExt cx="2678236" cy="2874159"/>
          </a:xfrm>
        </p:grpSpPr>
        <p:sp>
          <p:nvSpPr>
            <p:cNvPr id="43" name="Google Shape;43;p7"/>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rot="8100000">
              <a:off x="7248573"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2549400" y="2286950"/>
            <a:ext cx="4045200" cy="839100"/>
          </a:xfrm>
          <a:prstGeom prst="rect">
            <a:avLst/>
          </a:prstGeom>
        </p:spPr>
        <p:txBody>
          <a:bodyPr spcFirstLastPara="1" wrap="square" lIns="91425" tIns="91425" rIns="91425" bIns="91425" anchor="ctr" anchorCtr="0">
            <a:noAutofit/>
          </a:bodyPr>
          <a:lstStyle>
            <a:lvl1pPr lvl="0" algn="ctr">
              <a:lnSpc>
                <a:spcPct val="150000"/>
              </a:lnSpc>
              <a:spcBef>
                <a:spcPts val="0"/>
              </a:spcBef>
              <a:spcAft>
                <a:spcPts val="0"/>
              </a:spcAft>
              <a:buSzPts val="4200"/>
              <a:buNone/>
              <a:defRPr sz="7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549400" y="3436500"/>
            <a:ext cx="4045200" cy="685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p:nvPr/>
        </p:nvSpPr>
        <p:spPr>
          <a:xfrm rot="8100000">
            <a:off x="7648502" y="-158474"/>
            <a:ext cx="1918946" cy="191894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rot="8100000">
            <a:off x="6837142" y="249298"/>
            <a:ext cx="878651" cy="878439"/>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rot="-429113">
            <a:off x="-754320" y="3593001"/>
            <a:ext cx="3375850" cy="2386519"/>
          </a:xfrm>
          <a:custGeom>
            <a:avLst/>
            <a:gdLst/>
            <a:ahLst/>
            <a:cxnLst/>
            <a:rect l="l" t="t" r="r" b="b"/>
            <a:pathLst>
              <a:path w="79790" h="65282" extrusionOk="0">
                <a:moveTo>
                  <a:pt x="0" y="15840"/>
                </a:moveTo>
                <a:lnTo>
                  <a:pt x="28864" y="0"/>
                </a:lnTo>
                <a:lnTo>
                  <a:pt x="51245" y="35755"/>
                </a:lnTo>
                <a:lnTo>
                  <a:pt x="57025" y="28864"/>
                </a:lnTo>
                <a:lnTo>
                  <a:pt x="79790" y="6528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59" name="Google Shape;59;p9"/>
          <p:cNvSpPr/>
          <p:nvPr/>
        </p:nvSpPr>
        <p:spPr>
          <a:xfrm rot="-429113">
            <a:off x="-1039920" y="3122655"/>
            <a:ext cx="3375850" cy="2870169"/>
          </a:xfrm>
          <a:custGeom>
            <a:avLst/>
            <a:gdLst/>
            <a:ahLst/>
            <a:cxnLst/>
            <a:rect l="l" t="t" r="r" b="b"/>
            <a:pathLst>
              <a:path w="79790" h="78512" extrusionOk="0">
                <a:moveTo>
                  <a:pt x="0" y="29070"/>
                </a:moveTo>
                <a:lnTo>
                  <a:pt x="42472" y="0"/>
                </a:lnTo>
                <a:lnTo>
                  <a:pt x="63796" y="51856"/>
                </a:lnTo>
                <a:lnTo>
                  <a:pt x="72035" y="32955"/>
                </a:lnTo>
                <a:lnTo>
                  <a:pt x="79790" y="7851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60" name="Google Shape;60;p9"/>
          <p:cNvSpPr/>
          <p:nvPr/>
        </p:nvSpPr>
        <p:spPr>
          <a:xfrm rot="8100000">
            <a:off x="-609242" y="150839"/>
            <a:ext cx="1794637" cy="1794213"/>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rot="8100000">
            <a:off x="847884" y="-1686"/>
            <a:ext cx="1307582" cy="1307370"/>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9"/>
          <p:cNvGrpSpPr/>
          <p:nvPr/>
        </p:nvGrpSpPr>
        <p:grpSpPr>
          <a:xfrm rot="5400000">
            <a:off x="7583692" y="3349184"/>
            <a:ext cx="2196000" cy="2874159"/>
            <a:chOff x="7583692" y="-555803"/>
            <a:chExt cx="2196000" cy="2874159"/>
          </a:xfrm>
        </p:grpSpPr>
        <p:sp>
          <p:nvSpPr>
            <p:cNvPr id="63" name="Google Shape;63;p9"/>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4"/>
          <p:cNvSpPr txBox="1">
            <a:spLocks noGrp="1"/>
          </p:cNvSpPr>
          <p:nvPr>
            <p:ph type="subTitle" idx="1"/>
          </p:nvPr>
        </p:nvSpPr>
        <p:spPr>
          <a:xfrm>
            <a:off x="1155750" y="1642500"/>
            <a:ext cx="6832500" cy="1341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2500"/>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108" name="Google Shape;108;p14"/>
          <p:cNvSpPr txBox="1">
            <a:spLocks noGrp="1"/>
          </p:cNvSpPr>
          <p:nvPr>
            <p:ph type="subTitle" idx="2"/>
          </p:nvPr>
        </p:nvSpPr>
        <p:spPr>
          <a:xfrm>
            <a:off x="1155750" y="3187463"/>
            <a:ext cx="6832500" cy="207300"/>
          </a:xfrm>
          <a:prstGeom prst="rect">
            <a:avLst/>
          </a:prstGeom>
        </p:spPr>
        <p:txBody>
          <a:bodyPr spcFirstLastPara="1" wrap="square" lIns="91425" tIns="91425" rIns="91425" bIns="91425" anchor="ctr" anchorCtr="0">
            <a:noAutofit/>
          </a:bodyPr>
          <a:lstStyle>
            <a:lvl1pPr lvl="0" algn="ctr">
              <a:lnSpc>
                <a:spcPct val="150000"/>
              </a:lnSpc>
              <a:spcBef>
                <a:spcPts val="0"/>
              </a:spcBef>
              <a:spcAft>
                <a:spcPts val="0"/>
              </a:spcAft>
              <a:buSzPts val="1600"/>
              <a:buFont typeface="Bungee"/>
              <a:buNone/>
              <a:defRPr>
                <a:latin typeface="Bungee"/>
                <a:ea typeface="Bungee"/>
                <a:cs typeface="Bungee"/>
                <a:sym typeface="Bungee"/>
              </a:defRPr>
            </a:lvl1pPr>
            <a:lvl2pPr lvl="1" algn="ctr">
              <a:spcBef>
                <a:spcPts val="0"/>
              </a:spcBef>
              <a:spcAft>
                <a:spcPts val="0"/>
              </a:spcAft>
              <a:buSzPts val="1600"/>
              <a:buFont typeface="Bungee"/>
              <a:buNone/>
              <a:defRPr>
                <a:latin typeface="Bungee"/>
                <a:ea typeface="Bungee"/>
                <a:cs typeface="Bungee"/>
                <a:sym typeface="Bungee"/>
              </a:defRPr>
            </a:lvl2pPr>
            <a:lvl3pPr lvl="2" algn="ctr">
              <a:spcBef>
                <a:spcPts val="0"/>
              </a:spcBef>
              <a:spcAft>
                <a:spcPts val="0"/>
              </a:spcAft>
              <a:buSzPts val="1600"/>
              <a:buFont typeface="Bungee"/>
              <a:buNone/>
              <a:defRPr>
                <a:latin typeface="Bungee"/>
                <a:ea typeface="Bungee"/>
                <a:cs typeface="Bungee"/>
                <a:sym typeface="Bungee"/>
              </a:defRPr>
            </a:lvl3pPr>
            <a:lvl4pPr lvl="3" algn="ctr">
              <a:spcBef>
                <a:spcPts val="0"/>
              </a:spcBef>
              <a:spcAft>
                <a:spcPts val="0"/>
              </a:spcAft>
              <a:buSzPts val="1600"/>
              <a:buFont typeface="Bungee"/>
              <a:buNone/>
              <a:defRPr>
                <a:latin typeface="Bungee"/>
                <a:ea typeface="Bungee"/>
                <a:cs typeface="Bungee"/>
                <a:sym typeface="Bungee"/>
              </a:defRPr>
            </a:lvl4pPr>
            <a:lvl5pPr lvl="4" algn="ctr">
              <a:spcBef>
                <a:spcPts val="0"/>
              </a:spcBef>
              <a:spcAft>
                <a:spcPts val="0"/>
              </a:spcAft>
              <a:buSzPts val="1600"/>
              <a:buFont typeface="Bungee"/>
              <a:buNone/>
              <a:defRPr>
                <a:latin typeface="Bungee"/>
                <a:ea typeface="Bungee"/>
                <a:cs typeface="Bungee"/>
                <a:sym typeface="Bungee"/>
              </a:defRPr>
            </a:lvl5pPr>
            <a:lvl6pPr lvl="5" algn="ctr">
              <a:spcBef>
                <a:spcPts val="0"/>
              </a:spcBef>
              <a:spcAft>
                <a:spcPts val="0"/>
              </a:spcAft>
              <a:buSzPts val="1600"/>
              <a:buFont typeface="Bungee"/>
              <a:buNone/>
              <a:defRPr>
                <a:latin typeface="Bungee"/>
                <a:ea typeface="Bungee"/>
                <a:cs typeface="Bungee"/>
                <a:sym typeface="Bungee"/>
              </a:defRPr>
            </a:lvl6pPr>
            <a:lvl7pPr lvl="6" algn="ctr">
              <a:spcBef>
                <a:spcPts val="0"/>
              </a:spcBef>
              <a:spcAft>
                <a:spcPts val="0"/>
              </a:spcAft>
              <a:buSzPts val="1600"/>
              <a:buFont typeface="Bungee"/>
              <a:buNone/>
              <a:defRPr>
                <a:latin typeface="Bungee"/>
                <a:ea typeface="Bungee"/>
                <a:cs typeface="Bungee"/>
                <a:sym typeface="Bungee"/>
              </a:defRPr>
            </a:lvl7pPr>
            <a:lvl8pPr lvl="7" algn="ctr">
              <a:spcBef>
                <a:spcPts val="0"/>
              </a:spcBef>
              <a:spcAft>
                <a:spcPts val="0"/>
              </a:spcAft>
              <a:buSzPts val="1600"/>
              <a:buFont typeface="Bungee"/>
              <a:buNone/>
              <a:defRPr>
                <a:latin typeface="Bungee"/>
                <a:ea typeface="Bungee"/>
                <a:cs typeface="Bungee"/>
                <a:sym typeface="Bungee"/>
              </a:defRPr>
            </a:lvl8pPr>
            <a:lvl9pPr lvl="8" algn="ctr">
              <a:spcBef>
                <a:spcPts val="0"/>
              </a:spcBef>
              <a:spcAft>
                <a:spcPts val="0"/>
              </a:spcAft>
              <a:buSzPts val="1600"/>
              <a:buFont typeface="Bungee"/>
              <a:buNone/>
              <a:defRPr>
                <a:latin typeface="Bungee"/>
                <a:ea typeface="Bungee"/>
                <a:cs typeface="Bungee"/>
                <a:sym typeface="Bungee"/>
              </a:defRPr>
            </a:lvl9pPr>
          </a:lstStyle>
          <a:p>
            <a:endParaRPr/>
          </a:p>
        </p:txBody>
      </p:sp>
      <p:sp>
        <p:nvSpPr>
          <p:cNvPr id="109" name="Google Shape;109;p14"/>
          <p:cNvSpPr/>
          <p:nvPr/>
        </p:nvSpPr>
        <p:spPr>
          <a:xfrm rot="-429113">
            <a:off x="-754320" y="3593001"/>
            <a:ext cx="3375850" cy="2386519"/>
          </a:xfrm>
          <a:custGeom>
            <a:avLst/>
            <a:gdLst/>
            <a:ahLst/>
            <a:cxnLst/>
            <a:rect l="l" t="t" r="r" b="b"/>
            <a:pathLst>
              <a:path w="79790" h="65282" extrusionOk="0">
                <a:moveTo>
                  <a:pt x="0" y="15840"/>
                </a:moveTo>
                <a:lnTo>
                  <a:pt x="28864" y="0"/>
                </a:lnTo>
                <a:lnTo>
                  <a:pt x="51245" y="35755"/>
                </a:lnTo>
                <a:lnTo>
                  <a:pt x="57025" y="28864"/>
                </a:lnTo>
                <a:lnTo>
                  <a:pt x="79790" y="6528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10" name="Google Shape;110;p14"/>
          <p:cNvSpPr/>
          <p:nvPr/>
        </p:nvSpPr>
        <p:spPr>
          <a:xfrm rot="-429113">
            <a:off x="-1039920" y="3122655"/>
            <a:ext cx="3375850" cy="2870169"/>
          </a:xfrm>
          <a:custGeom>
            <a:avLst/>
            <a:gdLst/>
            <a:ahLst/>
            <a:cxnLst/>
            <a:rect l="l" t="t" r="r" b="b"/>
            <a:pathLst>
              <a:path w="79790" h="78512" extrusionOk="0">
                <a:moveTo>
                  <a:pt x="0" y="29070"/>
                </a:moveTo>
                <a:lnTo>
                  <a:pt x="42472" y="0"/>
                </a:lnTo>
                <a:lnTo>
                  <a:pt x="63796" y="51856"/>
                </a:lnTo>
                <a:lnTo>
                  <a:pt x="72035" y="32955"/>
                </a:lnTo>
                <a:lnTo>
                  <a:pt x="79790" y="7851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11" name="Google Shape;111;p14"/>
          <p:cNvSpPr/>
          <p:nvPr/>
        </p:nvSpPr>
        <p:spPr>
          <a:xfrm rot="10370887">
            <a:off x="6453690" y="-883291"/>
            <a:ext cx="3375850" cy="2386519"/>
          </a:xfrm>
          <a:custGeom>
            <a:avLst/>
            <a:gdLst/>
            <a:ahLst/>
            <a:cxnLst/>
            <a:rect l="l" t="t" r="r" b="b"/>
            <a:pathLst>
              <a:path w="79790" h="65282" extrusionOk="0">
                <a:moveTo>
                  <a:pt x="0" y="15840"/>
                </a:moveTo>
                <a:lnTo>
                  <a:pt x="28864" y="0"/>
                </a:lnTo>
                <a:lnTo>
                  <a:pt x="51245" y="35755"/>
                </a:lnTo>
                <a:lnTo>
                  <a:pt x="57025" y="28864"/>
                </a:lnTo>
                <a:lnTo>
                  <a:pt x="79790" y="6528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12" name="Google Shape;112;p14"/>
          <p:cNvSpPr/>
          <p:nvPr/>
        </p:nvSpPr>
        <p:spPr>
          <a:xfrm rot="10370887">
            <a:off x="6739290" y="-896595"/>
            <a:ext cx="3375850" cy="2870169"/>
          </a:xfrm>
          <a:custGeom>
            <a:avLst/>
            <a:gdLst/>
            <a:ahLst/>
            <a:cxnLst/>
            <a:rect l="l" t="t" r="r" b="b"/>
            <a:pathLst>
              <a:path w="79790" h="78512" extrusionOk="0">
                <a:moveTo>
                  <a:pt x="0" y="29070"/>
                </a:moveTo>
                <a:lnTo>
                  <a:pt x="42472" y="0"/>
                </a:lnTo>
                <a:lnTo>
                  <a:pt x="63796" y="51856"/>
                </a:lnTo>
                <a:lnTo>
                  <a:pt x="72035" y="32955"/>
                </a:lnTo>
                <a:lnTo>
                  <a:pt x="79790" y="7851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bg>
      <p:bgPr>
        <a:blipFill>
          <a:blip r:embed="rId2">
            <a:alphaModFix/>
          </a:blip>
          <a:stretch>
            <a:fillRect/>
          </a:stretch>
        </a:blipFill>
        <a:effectLst/>
      </p:bgPr>
    </p:bg>
    <p:spTree>
      <p:nvGrpSpPr>
        <p:cNvPr id="1" name="Shape 120"/>
        <p:cNvGrpSpPr/>
        <p:nvPr/>
      </p:nvGrpSpPr>
      <p:grpSpPr>
        <a:xfrm>
          <a:off x="0" y="0"/>
          <a:ext cx="0" cy="0"/>
          <a:chOff x="0" y="0"/>
          <a:chExt cx="0" cy="0"/>
        </a:xfrm>
      </p:grpSpPr>
      <p:grpSp>
        <p:nvGrpSpPr>
          <p:cNvPr id="121" name="Google Shape;121;p16"/>
          <p:cNvGrpSpPr/>
          <p:nvPr/>
        </p:nvGrpSpPr>
        <p:grpSpPr>
          <a:xfrm>
            <a:off x="7101457" y="-555803"/>
            <a:ext cx="2678236" cy="2874159"/>
            <a:chOff x="7101457" y="-555803"/>
            <a:chExt cx="2678236" cy="2874159"/>
          </a:xfrm>
        </p:grpSpPr>
        <p:sp>
          <p:nvSpPr>
            <p:cNvPr id="122" name="Google Shape;122;p16"/>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rot="8100000">
              <a:off x="7248573"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6"/>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26" name="Google Shape;12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7" name="Google Shape;127;p16"/>
          <p:cNvSpPr txBox="1">
            <a:spLocks noGrp="1"/>
          </p:cNvSpPr>
          <p:nvPr>
            <p:ph type="subTitle" idx="1"/>
          </p:nvPr>
        </p:nvSpPr>
        <p:spPr>
          <a:xfrm>
            <a:off x="1024822" y="3220813"/>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28" name="Google Shape;128;p16"/>
          <p:cNvSpPr txBox="1">
            <a:spLocks noGrp="1"/>
          </p:cNvSpPr>
          <p:nvPr>
            <p:ph type="subTitle" idx="2"/>
          </p:nvPr>
        </p:nvSpPr>
        <p:spPr>
          <a:xfrm>
            <a:off x="725872" y="3634575"/>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29" name="Google Shape;129;p16"/>
          <p:cNvSpPr txBox="1">
            <a:spLocks noGrp="1"/>
          </p:cNvSpPr>
          <p:nvPr>
            <p:ph type="subTitle" idx="3"/>
          </p:nvPr>
        </p:nvSpPr>
        <p:spPr>
          <a:xfrm>
            <a:off x="3638548" y="3220813"/>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30" name="Google Shape;130;p16"/>
          <p:cNvSpPr txBox="1">
            <a:spLocks noGrp="1"/>
          </p:cNvSpPr>
          <p:nvPr>
            <p:ph type="subTitle" idx="4"/>
          </p:nvPr>
        </p:nvSpPr>
        <p:spPr>
          <a:xfrm>
            <a:off x="3339598" y="3634575"/>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31" name="Google Shape;131;p16"/>
          <p:cNvSpPr txBox="1">
            <a:spLocks noGrp="1"/>
          </p:cNvSpPr>
          <p:nvPr>
            <p:ph type="subTitle" idx="5"/>
          </p:nvPr>
        </p:nvSpPr>
        <p:spPr>
          <a:xfrm>
            <a:off x="6252275" y="3220813"/>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32" name="Google Shape;132;p16"/>
          <p:cNvSpPr txBox="1">
            <a:spLocks noGrp="1"/>
          </p:cNvSpPr>
          <p:nvPr>
            <p:ph type="subTitle" idx="6"/>
          </p:nvPr>
        </p:nvSpPr>
        <p:spPr>
          <a:xfrm>
            <a:off x="5953325" y="3634575"/>
            <a:ext cx="2464800" cy="75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ONE_COLUMN_TEXT_1">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Google Shape;16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8" name="Google Shape;168;p19"/>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grpSp>
        <p:nvGrpSpPr>
          <p:cNvPr id="169" name="Google Shape;169;p19"/>
          <p:cNvGrpSpPr/>
          <p:nvPr/>
        </p:nvGrpSpPr>
        <p:grpSpPr>
          <a:xfrm>
            <a:off x="7101457" y="-555803"/>
            <a:ext cx="2678236" cy="2874159"/>
            <a:chOff x="7101457" y="-555803"/>
            <a:chExt cx="2678236" cy="2874159"/>
          </a:xfrm>
        </p:grpSpPr>
        <p:sp>
          <p:nvSpPr>
            <p:cNvPr id="170" name="Google Shape;170;p19"/>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8100000">
              <a:off x="7248573"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9"/>
          <p:cNvSpPr txBox="1">
            <a:spLocks noGrp="1"/>
          </p:cNvSpPr>
          <p:nvPr>
            <p:ph type="subTitle" idx="1"/>
          </p:nvPr>
        </p:nvSpPr>
        <p:spPr>
          <a:xfrm>
            <a:off x="965799" y="1429275"/>
            <a:ext cx="3236700" cy="2959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1pPr>
            <a:lvl2pPr lvl="1">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2pPr>
            <a:lvl3pPr lvl="2">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3pPr>
            <a:lvl4pPr lvl="3">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4pPr>
            <a:lvl5pPr lvl="4">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5pPr>
            <a:lvl6pPr lvl="5">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6pPr>
            <a:lvl7pPr lvl="6">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7pPr>
            <a:lvl8pPr lvl="7">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8pPr>
            <a:lvl9pPr lvl="8">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marL="914400" lvl="1"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2pPr>
            <a:lvl3pPr marL="1371600" lvl="2"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3pPr>
            <a:lvl4pPr marL="1828800" lvl="3"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4pPr>
            <a:lvl5pPr marL="2286000" lvl="4"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5pPr>
            <a:lvl6pPr marL="2743200" lvl="5"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6pPr>
            <a:lvl7pPr marL="3200400" lvl="6"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7pPr>
            <a:lvl8pPr marL="3657600" lvl="7"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8pPr>
            <a:lvl9pPr marL="4114800" lvl="8"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5" r:id="rId5"/>
    <p:sldLayoutId id="2147483658" r:id="rId6"/>
    <p:sldLayoutId id="2147483660" r:id="rId7"/>
    <p:sldLayoutId id="2147483662" r:id="rId8"/>
    <p:sldLayoutId id="2147483665" r:id="rId9"/>
    <p:sldLayoutId id="2147483671" r:id="rId10"/>
    <p:sldLayoutId id="2147483672" r:id="rId11"/>
    <p:sldLayoutId id="2147483673" r:id="rId12"/>
    <p:sldLayoutId id="2147483674" r:id="rId13"/>
    <p:sldLayoutId id="2147483679" r:id="rId14"/>
    <p:sldLayoutId id="2147483680"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p:nvPr/>
        </p:nvSpPr>
        <p:spPr>
          <a:xfrm>
            <a:off x="756425" y="2629017"/>
            <a:ext cx="4283100" cy="6696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756425" y="3502841"/>
            <a:ext cx="4283100" cy="3711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txBox="1">
            <a:spLocks noGrp="1"/>
          </p:cNvSpPr>
          <p:nvPr>
            <p:ph type="ctrTitle"/>
          </p:nvPr>
        </p:nvSpPr>
        <p:spPr>
          <a:xfrm>
            <a:off x="831461" y="1470953"/>
            <a:ext cx="5912121" cy="162550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err="1">
                <a:solidFill>
                  <a:schemeClr val="accent6"/>
                </a:solidFill>
              </a:rPr>
              <a:t>Wallstreetbets</a:t>
            </a:r>
            <a:r>
              <a:rPr lang="en" sz="4000" dirty="0">
                <a:solidFill>
                  <a:schemeClr val="accent6"/>
                </a:solidFill>
              </a:rPr>
              <a:t> </a:t>
            </a:r>
            <a:br>
              <a:rPr lang="en" sz="4000" dirty="0">
                <a:solidFill>
                  <a:schemeClr val="accent6"/>
                </a:solidFill>
              </a:rPr>
            </a:br>
            <a:r>
              <a:rPr lang="en" sz="4000" dirty="0">
                <a:solidFill>
                  <a:schemeClr val="accent6"/>
                </a:solidFill>
              </a:rPr>
              <a:t>reddit</a:t>
            </a:r>
            <a:br>
              <a:rPr lang="en" sz="4000" dirty="0"/>
            </a:br>
            <a:r>
              <a:rPr lang="en" sz="4000" dirty="0"/>
              <a:t>analysis </a:t>
            </a:r>
            <a:endParaRPr sz="4000" dirty="0"/>
          </a:p>
        </p:txBody>
      </p:sp>
      <p:sp>
        <p:nvSpPr>
          <p:cNvPr id="295" name="Google Shape;295;p31"/>
          <p:cNvSpPr txBox="1">
            <a:spLocks noGrp="1"/>
          </p:cNvSpPr>
          <p:nvPr>
            <p:ph type="subTitle" idx="1"/>
          </p:nvPr>
        </p:nvSpPr>
        <p:spPr>
          <a:xfrm>
            <a:off x="756425" y="3506527"/>
            <a:ext cx="4283100"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Jen Hilibrand</a:t>
            </a:r>
            <a:endParaRPr dirty="0"/>
          </a:p>
        </p:txBody>
      </p:sp>
      <p:pic>
        <p:nvPicPr>
          <p:cNvPr id="3" name="Picture 2" descr="Logo&#10;&#10;Description automatically generated">
            <a:extLst>
              <a:ext uri="{FF2B5EF4-FFF2-40B4-BE49-F238E27FC236}">
                <a16:creationId xmlns:a16="http://schemas.microsoft.com/office/drawing/2014/main" id="{D28C24FF-727A-304E-872F-ED2953BABEEF}"/>
              </a:ext>
            </a:extLst>
          </p:cNvPr>
          <p:cNvPicPr>
            <a:picLocks noChangeAspect="1"/>
          </p:cNvPicPr>
          <p:nvPr/>
        </p:nvPicPr>
        <p:blipFill>
          <a:blip r:embed="rId3"/>
          <a:stretch>
            <a:fillRect/>
          </a:stretch>
        </p:blipFill>
        <p:spPr>
          <a:xfrm>
            <a:off x="5777702" y="1236132"/>
            <a:ext cx="2671235" cy="26712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2" name="Google Shape;482;p37"/>
          <p:cNvSpPr txBox="1">
            <a:spLocks noGrp="1"/>
          </p:cNvSpPr>
          <p:nvPr>
            <p:ph type="title"/>
          </p:nvPr>
        </p:nvSpPr>
        <p:spPr>
          <a:xfrm>
            <a:off x="159025" y="381415"/>
            <a:ext cx="9199660" cy="874892"/>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500" dirty="0"/>
              <a:t>Topic 1: GME, AMC, Fanaticism</a:t>
            </a:r>
            <a:endParaRPr sz="2500" dirty="0"/>
          </a:p>
        </p:txBody>
      </p:sp>
      <p:grpSp>
        <p:nvGrpSpPr>
          <p:cNvPr id="5" name="Google Shape;2856;p63">
            <a:extLst>
              <a:ext uri="{FF2B5EF4-FFF2-40B4-BE49-F238E27FC236}">
                <a16:creationId xmlns:a16="http://schemas.microsoft.com/office/drawing/2014/main" id="{A4B2EC91-5F90-7440-B635-240C596F20C2}"/>
              </a:ext>
            </a:extLst>
          </p:cNvPr>
          <p:cNvGrpSpPr/>
          <p:nvPr/>
        </p:nvGrpSpPr>
        <p:grpSpPr>
          <a:xfrm>
            <a:off x="218707" y="980926"/>
            <a:ext cx="350577" cy="339050"/>
            <a:chOff x="3254088" y="3734100"/>
            <a:chExt cx="390050" cy="377225"/>
          </a:xfrm>
        </p:grpSpPr>
        <p:sp>
          <p:nvSpPr>
            <p:cNvPr id="6" name="Google Shape;2857;p63">
              <a:extLst>
                <a:ext uri="{FF2B5EF4-FFF2-40B4-BE49-F238E27FC236}">
                  <a16:creationId xmlns:a16="http://schemas.microsoft.com/office/drawing/2014/main" id="{5AD9AE88-6A04-1E48-8A06-7AFC317DC6D5}"/>
                </a:ext>
              </a:extLst>
            </p:cNvPr>
            <p:cNvSpPr/>
            <p:nvPr/>
          </p:nvSpPr>
          <p:spPr>
            <a:xfrm>
              <a:off x="3254088" y="3734100"/>
              <a:ext cx="390050" cy="377225"/>
            </a:xfrm>
            <a:custGeom>
              <a:avLst/>
              <a:gdLst/>
              <a:ahLst/>
              <a:cxnLst/>
              <a:rect l="l" t="t" r="r" b="b"/>
              <a:pathLst>
                <a:path w="15602" h="15089" extrusionOk="0">
                  <a:moveTo>
                    <a:pt x="5156" y="3270"/>
                  </a:moveTo>
                  <a:cubicBezTo>
                    <a:pt x="5394" y="3270"/>
                    <a:pt x="5632" y="3288"/>
                    <a:pt x="5869" y="3325"/>
                  </a:cubicBezTo>
                  <a:lnTo>
                    <a:pt x="2115" y="7094"/>
                  </a:lnTo>
                  <a:lnTo>
                    <a:pt x="728" y="5707"/>
                  </a:lnTo>
                  <a:lnTo>
                    <a:pt x="1778" y="4671"/>
                  </a:lnTo>
                  <a:cubicBezTo>
                    <a:pt x="2682" y="3767"/>
                    <a:pt x="3909" y="3270"/>
                    <a:pt x="5156" y="3270"/>
                  </a:cubicBezTo>
                  <a:close/>
                  <a:moveTo>
                    <a:pt x="12045" y="594"/>
                  </a:moveTo>
                  <a:cubicBezTo>
                    <a:pt x="12750" y="594"/>
                    <a:pt x="13461" y="712"/>
                    <a:pt x="14148" y="956"/>
                  </a:cubicBezTo>
                  <a:cubicBezTo>
                    <a:pt x="14578" y="2180"/>
                    <a:pt x="14618" y="3486"/>
                    <a:pt x="14282" y="4698"/>
                  </a:cubicBezTo>
                  <a:lnTo>
                    <a:pt x="11860" y="2275"/>
                  </a:lnTo>
                  <a:cubicBezTo>
                    <a:pt x="11806" y="2221"/>
                    <a:pt x="11732" y="2194"/>
                    <a:pt x="11656" y="2194"/>
                  </a:cubicBezTo>
                  <a:cubicBezTo>
                    <a:pt x="11580" y="2194"/>
                    <a:pt x="11503" y="2221"/>
                    <a:pt x="11442" y="2275"/>
                  </a:cubicBezTo>
                  <a:cubicBezTo>
                    <a:pt x="11334" y="2396"/>
                    <a:pt x="11334" y="2584"/>
                    <a:pt x="11442" y="2692"/>
                  </a:cubicBezTo>
                  <a:lnTo>
                    <a:pt x="14067" y="5317"/>
                  </a:lnTo>
                  <a:lnTo>
                    <a:pt x="14080" y="5330"/>
                  </a:lnTo>
                  <a:cubicBezTo>
                    <a:pt x="13771" y="6124"/>
                    <a:pt x="13299" y="6851"/>
                    <a:pt x="12680" y="7470"/>
                  </a:cubicBezTo>
                  <a:lnTo>
                    <a:pt x="11806" y="8345"/>
                  </a:lnTo>
                  <a:cubicBezTo>
                    <a:pt x="11765" y="8372"/>
                    <a:pt x="11752" y="8399"/>
                    <a:pt x="11725" y="8426"/>
                  </a:cubicBezTo>
                  <a:lnTo>
                    <a:pt x="7579" y="12571"/>
                  </a:lnTo>
                  <a:lnTo>
                    <a:pt x="7552" y="12531"/>
                  </a:lnTo>
                  <a:lnTo>
                    <a:pt x="2558" y="7537"/>
                  </a:lnTo>
                  <a:lnTo>
                    <a:pt x="2531" y="7510"/>
                  </a:lnTo>
                  <a:lnTo>
                    <a:pt x="3272" y="6771"/>
                  </a:lnTo>
                  <a:lnTo>
                    <a:pt x="6865" y="10351"/>
                  </a:lnTo>
                  <a:cubicBezTo>
                    <a:pt x="6919" y="10405"/>
                    <a:pt x="6987" y="10432"/>
                    <a:pt x="7068" y="10432"/>
                  </a:cubicBezTo>
                  <a:cubicBezTo>
                    <a:pt x="7149" y="10432"/>
                    <a:pt x="7215" y="10405"/>
                    <a:pt x="7269" y="10351"/>
                  </a:cubicBezTo>
                  <a:cubicBezTo>
                    <a:pt x="7391" y="10229"/>
                    <a:pt x="7391" y="10055"/>
                    <a:pt x="7269" y="9933"/>
                  </a:cubicBezTo>
                  <a:lnTo>
                    <a:pt x="3689" y="6353"/>
                  </a:lnTo>
                  <a:lnTo>
                    <a:pt x="7619" y="2423"/>
                  </a:lnTo>
                  <a:cubicBezTo>
                    <a:pt x="8813" y="1229"/>
                    <a:pt x="10414" y="594"/>
                    <a:pt x="12045" y="594"/>
                  </a:cubicBezTo>
                  <a:close/>
                  <a:moveTo>
                    <a:pt x="2720" y="8547"/>
                  </a:moveTo>
                  <a:lnTo>
                    <a:pt x="6569" y="12397"/>
                  </a:lnTo>
                  <a:lnTo>
                    <a:pt x="5735" y="13231"/>
                  </a:lnTo>
                  <a:lnTo>
                    <a:pt x="1885" y="9382"/>
                  </a:lnTo>
                  <a:lnTo>
                    <a:pt x="2720" y="8547"/>
                  </a:lnTo>
                  <a:close/>
                  <a:moveTo>
                    <a:pt x="2034" y="10364"/>
                  </a:moveTo>
                  <a:lnTo>
                    <a:pt x="4726" y="13056"/>
                  </a:lnTo>
                  <a:lnTo>
                    <a:pt x="769" y="14335"/>
                  </a:lnTo>
                  <a:lnTo>
                    <a:pt x="2034" y="10364"/>
                  </a:lnTo>
                  <a:close/>
                  <a:moveTo>
                    <a:pt x="11792" y="9193"/>
                  </a:moveTo>
                  <a:cubicBezTo>
                    <a:pt x="12021" y="10674"/>
                    <a:pt x="11536" y="12221"/>
                    <a:pt x="10460" y="13285"/>
                  </a:cubicBezTo>
                  <a:lnTo>
                    <a:pt x="9383" y="14362"/>
                  </a:lnTo>
                  <a:lnTo>
                    <a:pt x="7996" y="12989"/>
                  </a:lnTo>
                  <a:lnTo>
                    <a:pt x="11792" y="9193"/>
                  </a:lnTo>
                  <a:close/>
                  <a:moveTo>
                    <a:pt x="12061" y="1"/>
                  </a:moveTo>
                  <a:cubicBezTo>
                    <a:pt x="10269" y="1"/>
                    <a:pt x="8507" y="701"/>
                    <a:pt x="7202" y="2006"/>
                  </a:cubicBezTo>
                  <a:lnTo>
                    <a:pt x="6381" y="2826"/>
                  </a:lnTo>
                  <a:cubicBezTo>
                    <a:pt x="5971" y="2728"/>
                    <a:pt x="5556" y="2681"/>
                    <a:pt x="5143" y="2681"/>
                  </a:cubicBezTo>
                  <a:cubicBezTo>
                    <a:pt x="3740" y="2681"/>
                    <a:pt x="2369" y="3234"/>
                    <a:pt x="1361" y="4253"/>
                  </a:cubicBezTo>
                  <a:lnTo>
                    <a:pt x="96" y="5505"/>
                  </a:lnTo>
                  <a:cubicBezTo>
                    <a:pt x="42" y="5559"/>
                    <a:pt x="15" y="5626"/>
                    <a:pt x="15" y="5707"/>
                  </a:cubicBezTo>
                  <a:cubicBezTo>
                    <a:pt x="15" y="5787"/>
                    <a:pt x="42" y="5868"/>
                    <a:pt x="96" y="5922"/>
                  </a:cubicBezTo>
                  <a:lnTo>
                    <a:pt x="2142" y="7955"/>
                  </a:lnTo>
                  <a:lnTo>
                    <a:pt x="2316" y="8129"/>
                  </a:lnTo>
                  <a:lnTo>
                    <a:pt x="1266" y="9179"/>
                  </a:lnTo>
                  <a:cubicBezTo>
                    <a:pt x="1146" y="9287"/>
                    <a:pt x="1146" y="9475"/>
                    <a:pt x="1266" y="9597"/>
                  </a:cubicBezTo>
                  <a:lnTo>
                    <a:pt x="1562" y="9893"/>
                  </a:lnTo>
                  <a:lnTo>
                    <a:pt x="28" y="14698"/>
                  </a:lnTo>
                  <a:cubicBezTo>
                    <a:pt x="1" y="14805"/>
                    <a:pt x="28" y="14913"/>
                    <a:pt x="109" y="14994"/>
                  </a:cubicBezTo>
                  <a:cubicBezTo>
                    <a:pt x="163" y="15048"/>
                    <a:pt x="230" y="15089"/>
                    <a:pt x="311" y="15089"/>
                  </a:cubicBezTo>
                  <a:cubicBezTo>
                    <a:pt x="338" y="15089"/>
                    <a:pt x="378" y="15075"/>
                    <a:pt x="405" y="15075"/>
                  </a:cubicBezTo>
                  <a:lnTo>
                    <a:pt x="5184" y="13513"/>
                  </a:lnTo>
                  <a:lnTo>
                    <a:pt x="5519" y="13850"/>
                  </a:lnTo>
                  <a:cubicBezTo>
                    <a:pt x="5587" y="13917"/>
                    <a:pt x="5654" y="13944"/>
                    <a:pt x="5735" y="13944"/>
                  </a:cubicBezTo>
                  <a:cubicBezTo>
                    <a:pt x="5803" y="13944"/>
                    <a:pt x="5883" y="13917"/>
                    <a:pt x="5937" y="13850"/>
                  </a:cubicBezTo>
                  <a:lnTo>
                    <a:pt x="6987" y="12800"/>
                  </a:lnTo>
                  <a:lnTo>
                    <a:pt x="7377" y="13190"/>
                  </a:lnTo>
                  <a:lnTo>
                    <a:pt x="9180" y="14994"/>
                  </a:lnTo>
                  <a:cubicBezTo>
                    <a:pt x="9234" y="15048"/>
                    <a:pt x="9315" y="15075"/>
                    <a:pt x="9383" y="15075"/>
                  </a:cubicBezTo>
                  <a:cubicBezTo>
                    <a:pt x="9464" y="15075"/>
                    <a:pt x="9530" y="15048"/>
                    <a:pt x="9598" y="14994"/>
                  </a:cubicBezTo>
                  <a:lnTo>
                    <a:pt x="10876" y="13702"/>
                  </a:lnTo>
                  <a:cubicBezTo>
                    <a:pt x="11522" y="13056"/>
                    <a:pt x="12007" y="12248"/>
                    <a:pt x="12249" y="11360"/>
                  </a:cubicBezTo>
                  <a:cubicBezTo>
                    <a:pt x="12492" y="10485"/>
                    <a:pt x="12506" y="9570"/>
                    <a:pt x="12290" y="8682"/>
                  </a:cubicBezTo>
                  <a:lnTo>
                    <a:pt x="13098" y="7887"/>
                  </a:lnTo>
                  <a:cubicBezTo>
                    <a:pt x="14995" y="5990"/>
                    <a:pt x="15601" y="3136"/>
                    <a:pt x="14659" y="619"/>
                  </a:cubicBezTo>
                  <a:cubicBezTo>
                    <a:pt x="14632" y="538"/>
                    <a:pt x="14564" y="484"/>
                    <a:pt x="14484" y="445"/>
                  </a:cubicBezTo>
                  <a:cubicBezTo>
                    <a:pt x="13697" y="146"/>
                    <a:pt x="12876" y="1"/>
                    <a:pt x="120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58;p63">
              <a:extLst>
                <a:ext uri="{FF2B5EF4-FFF2-40B4-BE49-F238E27FC236}">
                  <a16:creationId xmlns:a16="http://schemas.microsoft.com/office/drawing/2014/main" id="{DF53D825-58E0-CF45-980A-EAE72B093F95}"/>
                </a:ext>
              </a:extLst>
            </p:cNvPr>
            <p:cNvSpPr/>
            <p:nvPr/>
          </p:nvSpPr>
          <p:spPr>
            <a:xfrm>
              <a:off x="3439838" y="3850500"/>
              <a:ext cx="77425" cy="73400"/>
            </a:xfrm>
            <a:custGeom>
              <a:avLst/>
              <a:gdLst/>
              <a:ahLst/>
              <a:cxnLst/>
              <a:rect l="l" t="t" r="r" b="b"/>
              <a:pathLst>
                <a:path w="3097" h="2936" extrusionOk="0">
                  <a:moveTo>
                    <a:pt x="1952" y="1"/>
                  </a:moveTo>
                  <a:cubicBezTo>
                    <a:pt x="1710" y="1"/>
                    <a:pt x="1474" y="90"/>
                    <a:pt x="1293" y="270"/>
                  </a:cubicBezTo>
                  <a:cubicBezTo>
                    <a:pt x="916" y="647"/>
                    <a:pt x="943" y="1280"/>
                    <a:pt x="1334" y="1670"/>
                  </a:cubicBezTo>
                  <a:cubicBezTo>
                    <a:pt x="1508" y="1845"/>
                    <a:pt x="1535" y="2101"/>
                    <a:pt x="1388" y="2249"/>
                  </a:cubicBezTo>
                  <a:cubicBezTo>
                    <a:pt x="1321" y="2315"/>
                    <a:pt x="1234" y="2346"/>
                    <a:pt x="1142" y="2346"/>
                  </a:cubicBezTo>
                  <a:cubicBezTo>
                    <a:pt x="1027" y="2346"/>
                    <a:pt x="906" y="2298"/>
                    <a:pt x="808" y="2208"/>
                  </a:cubicBezTo>
                  <a:cubicBezTo>
                    <a:pt x="647" y="2034"/>
                    <a:pt x="620" y="1777"/>
                    <a:pt x="768" y="1630"/>
                  </a:cubicBezTo>
                  <a:cubicBezTo>
                    <a:pt x="876" y="1508"/>
                    <a:pt x="876" y="1334"/>
                    <a:pt x="768" y="1212"/>
                  </a:cubicBezTo>
                  <a:cubicBezTo>
                    <a:pt x="708" y="1152"/>
                    <a:pt x="630" y="1122"/>
                    <a:pt x="554" y="1122"/>
                  </a:cubicBezTo>
                  <a:cubicBezTo>
                    <a:pt x="479" y="1122"/>
                    <a:pt x="405" y="1152"/>
                    <a:pt x="351" y="1212"/>
                  </a:cubicBezTo>
                  <a:cubicBezTo>
                    <a:pt x="42" y="1522"/>
                    <a:pt x="1" y="1993"/>
                    <a:pt x="216" y="2384"/>
                  </a:cubicBezTo>
                  <a:lnTo>
                    <a:pt x="203" y="2397"/>
                  </a:lnTo>
                  <a:cubicBezTo>
                    <a:pt x="81" y="2518"/>
                    <a:pt x="81" y="2707"/>
                    <a:pt x="203" y="2814"/>
                  </a:cubicBezTo>
                  <a:cubicBezTo>
                    <a:pt x="257" y="2868"/>
                    <a:pt x="338" y="2895"/>
                    <a:pt x="405" y="2895"/>
                  </a:cubicBezTo>
                  <a:cubicBezTo>
                    <a:pt x="485" y="2895"/>
                    <a:pt x="553" y="2868"/>
                    <a:pt x="620" y="2814"/>
                  </a:cubicBezTo>
                  <a:lnTo>
                    <a:pt x="634" y="2800"/>
                  </a:lnTo>
                  <a:cubicBezTo>
                    <a:pt x="795" y="2895"/>
                    <a:pt x="970" y="2935"/>
                    <a:pt x="1145" y="2935"/>
                  </a:cubicBezTo>
                  <a:cubicBezTo>
                    <a:pt x="1388" y="2935"/>
                    <a:pt x="1630" y="2841"/>
                    <a:pt x="1804" y="2666"/>
                  </a:cubicBezTo>
                  <a:cubicBezTo>
                    <a:pt x="2181" y="2289"/>
                    <a:pt x="2154" y="1657"/>
                    <a:pt x="1750" y="1266"/>
                  </a:cubicBezTo>
                  <a:cubicBezTo>
                    <a:pt x="1589" y="1092"/>
                    <a:pt x="1562" y="835"/>
                    <a:pt x="1711" y="688"/>
                  </a:cubicBezTo>
                  <a:cubicBezTo>
                    <a:pt x="1777" y="621"/>
                    <a:pt x="1864" y="590"/>
                    <a:pt x="1955" y="590"/>
                  </a:cubicBezTo>
                  <a:cubicBezTo>
                    <a:pt x="2068" y="590"/>
                    <a:pt x="2187" y="638"/>
                    <a:pt x="2276" y="728"/>
                  </a:cubicBezTo>
                  <a:cubicBezTo>
                    <a:pt x="2450" y="903"/>
                    <a:pt x="2477" y="1158"/>
                    <a:pt x="2330" y="1307"/>
                  </a:cubicBezTo>
                  <a:cubicBezTo>
                    <a:pt x="2208" y="1428"/>
                    <a:pt x="2208" y="1616"/>
                    <a:pt x="2330" y="1724"/>
                  </a:cubicBezTo>
                  <a:cubicBezTo>
                    <a:pt x="2384" y="1777"/>
                    <a:pt x="2464" y="1804"/>
                    <a:pt x="2531" y="1804"/>
                  </a:cubicBezTo>
                  <a:cubicBezTo>
                    <a:pt x="2612" y="1804"/>
                    <a:pt x="2693" y="1777"/>
                    <a:pt x="2747" y="1724"/>
                  </a:cubicBezTo>
                  <a:cubicBezTo>
                    <a:pt x="3057" y="1415"/>
                    <a:pt x="3096" y="943"/>
                    <a:pt x="2881" y="553"/>
                  </a:cubicBezTo>
                  <a:lnTo>
                    <a:pt x="2908" y="526"/>
                  </a:lnTo>
                  <a:cubicBezTo>
                    <a:pt x="3030" y="405"/>
                    <a:pt x="3030" y="216"/>
                    <a:pt x="2908" y="109"/>
                  </a:cubicBezTo>
                  <a:cubicBezTo>
                    <a:pt x="2854" y="48"/>
                    <a:pt x="2780" y="18"/>
                    <a:pt x="2705" y="18"/>
                  </a:cubicBezTo>
                  <a:cubicBezTo>
                    <a:pt x="2629" y="18"/>
                    <a:pt x="2552" y="48"/>
                    <a:pt x="2491" y="109"/>
                  </a:cubicBezTo>
                  <a:lnTo>
                    <a:pt x="2464" y="135"/>
                  </a:lnTo>
                  <a:cubicBezTo>
                    <a:pt x="2302" y="46"/>
                    <a:pt x="2125" y="1"/>
                    <a:pt x="19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59;p63">
              <a:extLst>
                <a:ext uri="{FF2B5EF4-FFF2-40B4-BE49-F238E27FC236}">
                  <a16:creationId xmlns:a16="http://schemas.microsoft.com/office/drawing/2014/main" id="{2DF58E3C-9481-9941-92E9-AEC36794C1D1}"/>
                </a:ext>
              </a:extLst>
            </p:cNvPr>
            <p:cNvSpPr/>
            <p:nvPr/>
          </p:nvSpPr>
          <p:spPr>
            <a:xfrm>
              <a:off x="3407538" y="3822175"/>
              <a:ext cx="142375" cy="129650"/>
            </a:xfrm>
            <a:custGeom>
              <a:avLst/>
              <a:gdLst/>
              <a:ahLst/>
              <a:cxnLst/>
              <a:rect l="l" t="t" r="r" b="b"/>
              <a:pathLst>
                <a:path w="5695" h="5186" extrusionOk="0">
                  <a:moveTo>
                    <a:pt x="2841" y="595"/>
                  </a:moveTo>
                  <a:cubicBezTo>
                    <a:pt x="3353" y="595"/>
                    <a:pt x="3877" y="784"/>
                    <a:pt x="4268" y="1175"/>
                  </a:cubicBezTo>
                  <a:cubicBezTo>
                    <a:pt x="5049" y="1955"/>
                    <a:pt x="5049" y="3234"/>
                    <a:pt x="4268" y="4014"/>
                  </a:cubicBezTo>
                  <a:cubicBezTo>
                    <a:pt x="3878" y="4405"/>
                    <a:pt x="3363" y="4600"/>
                    <a:pt x="2848" y="4600"/>
                  </a:cubicBezTo>
                  <a:cubicBezTo>
                    <a:pt x="2333" y="4600"/>
                    <a:pt x="1818" y="4405"/>
                    <a:pt x="1427" y="4014"/>
                  </a:cubicBezTo>
                  <a:cubicBezTo>
                    <a:pt x="647" y="3234"/>
                    <a:pt x="647" y="1955"/>
                    <a:pt x="1427" y="1175"/>
                  </a:cubicBezTo>
                  <a:cubicBezTo>
                    <a:pt x="1818" y="784"/>
                    <a:pt x="2330" y="595"/>
                    <a:pt x="2841" y="595"/>
                  </a:cubicBezTo>
                  <a:close/>
                  <a:moveTo>
                    <a:pt x="2842" y="0"/>
                  </a:moveTo>
                  <a:cubicBezTo>
                    <a:pt x="2178" y="0"/>
                    <a:pt x="1515" y="252"/>
                    <a:pt x="1011" y="757"/>
                  </a:cubicBezTo>
                  <a:cubicBezTo>
                    <a:pt x="1" y="1767"/>
                    <a:pt x="1" y="3422"/>
                    <a:pt x="1011" y="4432"/>
                  </a:cubicBezTo>
                  <a:cubicBezTo>
                    <a:pt x="1522" y="4929"/>
                    <a:pt x="2181" y="5186"/>
                    <a:pt x="2841" y="5186"/>
                  </a:cubicBezTo>
                  <a:cubicBezTo>
                    <a:pt x="3514" y="5186"/>
                    <a:pt x="4173" y="4929"/>
                    <a:pt x="4685" y="4432"/>
                  </a:cubicBezTo>
                  <a:cubicBezTo>
                    <a:pt x="5695" y="3422"/>
                    <a:pt x="5695" y="1767"/>
                    <a:pt x="4685" y="757"/>
                  </a:cubicBezTo>
                  <a:cubicBezTo>
                    <a:pt x="4173" y="252"/>
                    <a:pt x="3507" y="0"/>
                    <a:pt x="28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60;p63">
              <a:extLst>
                <a:ext uri="{FF2B5EF4-FFF2-40B4-BE49-F238E27FC236}">
                  <a16:creationId xmlns:a16="http://schemas.microsoft.com/office/drawing/2014/main" id="{AE5C7E3A-46DE-8742-A486-1116987D5F1A}"/>
                </a:ext>
              </a:extLst>
            </p:cNvPr>
            <p:cNvSpPr/>
            <p:nvPr/>
          </p:nvSpPr>
          <p:spPr>
            <a:xfrm>
              <a:off x="3519263" y="3770100"/>
              <a:ext cx="14500" cy="14475"/>
            </a:xfrm>
            <a:custGeom>
              <a:avLst/>
              <a:gdLst/>
              <a:ahLst/>
              <a:cxnLst/>
              <a:rect l="l" t="t" r="r" b="b"/>
              <a:pathLst>
                <a:path w="580" h="579" extrusionOk="0">
                  <a:moveTo>
                    <a:pt x="283" y="1"/>
                  </a:moveTo>
                  <a:cubicBezTo>
                    <a:pt x="216" y="1"/>
                    <a:pt x="135" y="27"/>
                    <a:pt x="81" y="81"/>
                  </a:cubicBezTo>
                  <a:cubicBezTo>
                    <a:pt x="27" y="135"/>
                    <a:pt x="0" y="216"/>
                    <a:pt x="0" y="283"/>
                  </a:cubicBezTo>
                  <a:cubicBezTo>
                    <a:pt x="0" y="363"/>
                    <a:pt x="27" y="444"/>
                    <a:pt x="81" y="498"/>
                  </a:cubicBezTo>
                  <a:cubicBezTo>
                    <a:pt x="135" y="552"/>
                    <a:pt x="216" y="579"/>
                    <a:pt x="283" y="579"/>
                  </a:cubicBezTo>
                  <a:cubicBezTo>
                    <a:pt x="364" y="579"/>
                    <a:pt x="445" y="552"/>
                    <a:pt x="499" y="498"/>
                  </a:cubicBezTo>
                  <a:cubicBezTo>
                    <a:pt x="553" y="444"/>
                    <a:pt x="580" y="363"/>
                    <a:pt x="580" y="283"/>
                  </a:cubicBezTo>
                  <a:cubicBezTo>
                    <a:pt x="580" y="216"/>
                    <a:pt x="553" y="135"/>
                    <a:pt x="499" y="81"/>
                  </a:cubicBezTo>
                  <a:cubicBezTo>
                    <a:pt x="445" y="27"/>
                    <a:pt x="364" y="1"/>
                    <a:pt x="2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61;p63">
              <a:extLst>
                <a:ext uri="{FF2B5EF4-FFF2-40B4-BE49-F238E27FC236}">
                  <a16:creationId xmlns:a16="http://schemas.microsoft.com/office/drawing/2014/main" id="{CCDF5A30-F63B-514E-956E-2917E8C21D84}"/>
                </a:ext>
              </a:extLst>
            </p:cNvPr>
            <p:cNvSpPr/>
            <p:nvPr/>
          </p:nvSpPr>
          <p:spPr>
            <a:xfrm>
              <a:off x="3441863" y="3998925"/>
              <a:ext cx="14825" cy="14825"/>
            </a:xfrm>
            <a:custGeom>
              <a:avLst/>
              <a:gdLst/>
              <a:ahLst/>
              <a:cxnLst/>
              <a:rect l="l" t="t" r="r" b="b"/>
              <a:pathLst>
                <a:path w="593" h="593" extrusionOk="0">
                  <a:moveTo>
                    <a:pt x="297" y="0"/>
                  </a:moveTo>
                  <a:cubicBezTo>
                    <a:pt x="216" y="0"/>
                    <a:pt x="149" y="27"/>
                    <a:pt x="95" y="81"/>
                  </a:cubicBezTo>
                  <a:cubicBezTo>
                    <a:pt x="41" y="135"/>
                    <a:pt x="0" y="215"/>
                    <a:pt x="0" y="296"/>
                  </a:cubicBezTo>
                  <a:cubicBezTo>
                    <a:pt x="0" y="377"/>
                    <a:pt x="41" y="444"/>
                    <a:pt x="95" y="498"/>
                  </a:cubicBezTo>
                  <a:cubicBezTo>
                    <a:pt x="149" y="551"/>
                    <a:pt x="216" y="592"/>
                    <a:pt x="297" y="592"/>
                  </a:cubicBezTo>
                  <a:cubicBezTo>
                    <a:pt x="377" y="592"/>
                    <a:pt x="458" y="551"/>
                    <a:pt x="512" y="498"/>
                  </a:cubicBezTo>
                  <a:cubicBezTo>
                    <a:pt x="566" y="444"/>
                    <a:pt x="593" y="377"/>
                    <a:pt x="593" y="296"/>
                  </a:cubicBezTo>
                  <a:cubicBezTo>
                    <a:pt x="593" y="215"/>
                    <a:pt x="566" y="135"/>
                    <a:pt x="512" y="81"/>
                  </a:cubicBezTo>
                  <a:cubicBezTo>
                    <a:pt x="458" y="27"/>
                    <a:pt x="377"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481;p37">
            <a:extLst>
              <a:ext uri="{FF2B5EF4-FFF2-40B4-BE49-F238E27FC236}">
                <a16:creationId xmlns:a16="http://schemas.microsoft.com/office/drawing/2014/main" id="{5C570443-4D5D-A847-A022-7A0838358FEC}"/>
              </a:ext>
            </a:extLst>
          </p:cNvPr>
          <p:cNvSpPr txBox="1">
            <a:spLocks/>
          </p:cNvSpPr>
          <p:nvPr/>
        </p:nvSpPr>
        <p:spPr>
          <a:xfrm>
            <a:off x="598315" y="892982"/>
            <a:ext cx="6710182" cy="13010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Red Hat Text"/>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9pPr>
          </a:lstStyle>
          <a:p>
            <a:pPr marL="0" indent="0">
              <a:buClr>
                <a:srgbClr val="A3816A"/>
              </a:buClr>
              <a:buSzPts val="1100"/>
              <a:buFont typeface="Arial"/>
              <a:buNone/>
            </a:pPr>
            <a:r>
              <a:rPr lang="en-US" b="1" dirty="0">
                <a:latin typeface="Avenir Next" panose="020B0503020202020204" pitchFamily="34" charset="0"/>
              </a:rPr>
              <a:t>Key words: </a:t>
            </a:r>
          </a:p>
          <a:p>
            <a:pPr marL="0" indent="0">
              <a:buClr>
                <a:srgbClr val="A3816A"/>
              </a:buClr>
              <a:buSzPts val="1100"/>
              <a:buNone/>
            </a:pPr>
            <a:r>
              <a:rPr lang="en-US" dirty="0" err="1">
                <a:latin typeface="Avenir Next" panose="020B0503020202020204" pitchFamily="34" charset="0"/>
              </a:rPr>
              <a:t>gme</a:t>
            </a:r>
            <a:r>
              <a:rPr lang="en-US" dirty="0">
                <a:latin typeface="Avenir Next" panose="020B0503020202020204" pitchFamily="34" charset="0"/>
              </a:rPr>
              <a:t>, like, just, stock, people, shares, don, buy, price, going, money, make, market, think, short, sell, want, buying, fucking, know, </a:t>
            </a:r>
            <a:r>
              <a:rPr lang="en-US" dirty="0" err="1">
                <a:latin typeface="Avenir Next" panose="020B0503020202020204" pitchFamily="34" charset="0"/>
              </a:rPr>
              <a:t>ve</a:t>
            </a:r>
            <a:r>
              <a:rPr lang="en-US" dirty="0">
                <a:latin typeface="Avenir Next" panose="020B0503020202020204" pitchFamily="34" charset="0"/>
              </a:rPr>
              <a:t>, funds, fuck, time, hedge, holding</a:t>
            </a:r>
          </a:p>
        </p:txBody>
      </p:sp>
      <p:grpSp>
        <p:nvGrpSpPr>
          <p:cNvPr id="20" name="Group 19">
            <a:extLst>
              <a:ext uri="{FF2B5EF4-FFF2-40B4-BE49-F238E27FC236}">
                <a16:creationId xmlns:a16="http://schemas.microsoft.com/office/drawing/2014/main" id="{9541B737-6C28-8D4A-8346-490C2DF1D3D7}"/>
              </a:ext>
            </a:extLst>
          </p:cNvPr>
          <p:cNvGrpSpPr/>
          <p:nvPr/>
        </p:nvGrpSpPr>
        <p:grpSpPr>
          <a:xfrm>
            <a:off x="455249" y="2423225"/>
            <a:ext cx="1710168" cy="396574"/>
            <a:chOff x="1738949" y="3440676"/>
            <a:chExt cx="3341933" cy="1075667"/>
          </a:xfrm>
        </p:grpSpPr>
        <p:sp>
          <p:nvSpPr>
            <p:cNvPr id="21" name="Google Shape;308;p33">
              <a:extLst>
                <a:ext uri="{FF2B5EF4-FFF2-40B4-BE49-F238E27FC236}">
                  <a16:creationId xmlns:a16="http://schemas.microsoft.com/office/drawing/2014/main" id="{6D421FCC-F288-404C-BC50-45CF58361A97}"/>
                </a:ext>
              </a:extLst>
            </p:cNvPr>
            <p:cNvSpPr/>
            <p:nvPr/>
          </p:nvSpPr>
          <p:spPr>
            <a:xfrm>
              <a:off x="1738949" y="3440676"/>
              <a:ext cx="3341933" cy="1075667"/>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2" name="Google Shape;377;p36">
              <a:extLst>
                <a:ext uri="{FF2B5EF4-FFF2-40B4-BE49-F238E27FC236}">
                  <a16:creationId xmlns:a16="http://schemas.microsoft.com/office/drawing/2014/main" id="{A6E58292-4AD6-2347-AA78-6B0D912DF342}"/>
                </a:ext>
              </a:extLst>
            </p:cNvPr>
            <p:cNvSpPr txBox="1">
              <a:spLocks/>
            </p:cNvSpPr>
            <p:nvPr/>
          </p:nvSpPr>
          <p:spPr>
            <a:xfrm>
              <a:off x="2097950" y="3542405"/>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800" b="1" dirty="0">
                  <a:latin typeface="Avenir Next" panose="020B0503020202020204" pitchFamily="34" charset="0"/>
                </a:rPr>
                <a:t>“Buy more AMC/GME, hold until 🚀🚀🚀”</a:t>
              </a:r>
            </a:p>
          </p:txBody>
        </p:sp>
      </p:grpSp>
      <p:grpSp>
        <p:nvGrpSpPr>
          <p:cNvPr id="23" name="Group 22">
            <a:extLst>
              <a:ext uri="{FF2B5EF4-FFF2-40B4-BE49-F238E27FC236}">
                <a16:creationId xmlns:a16="http://schemas.microsoft.com/office/drawing/2014/main" id="{D5142A13-090E-E24E-9100-F3F8E9D944F4}"/>
              </a:ext>
            </a:extLst>
          </p:cNvPr>
          <p:cNvGrpSpPr/>
          <p:nvPr/>
        </p:nvGrpSpPr>
        <p:grpSpPr>
          <a:xfrm>
            <a:off x="2619609" y="2881238"/>
            <a:ext cx="1995748" cy="556648"/>
            <a:chOff x="1738949" y="3440675"/>
            <a:chExt cx="3341933" cy="1075666"/>
          </a:xfrm>
        </p:grpSpPr>
        <p:sp>
          <p:nvSpPr>
            <p:cNvPr id="24" name="Google Shape;308;p33">
              <a:extLst>
                <a:ext uri="{FF2B5EF4-FFF2-40B4-BE49-F238E27FC236}">
                  <a16:creationId xmlns:a16="http://schemas.microsoft.com/office/drawing/2014/main" id="{44055A04-3942-9F49-A90B-37409D18C8ED}"/>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5" name="Google Shape;377;p36">
              <a:extLst>
                <a:ext uri="{FF2B5EF4-FFF2-40B4-BE49-F238E27FC236}">
                  <a16:creationId xmlns:a16="http://schemas.microsoft.com/office/drawing/2014/main" id="{B42A1A23-DDD6-D345-9F1F-5A8E30BC5215}"/>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800" b="1" dirty="0">
                  <a:latin typeface="Avenir Next" panose="020B0503020202020204" pitchFamily="34" charset="0"/>
                </a:rPr>
                <a:t>“BUY THE DIP AND HOLD $GME and $AMC to the moon!!!!”</a:t>
              </a:r>
            </a:p>
          </p:txBody>
        </p:sp>
      </p:grpSp>
      <p:grpSp>
        <p:nvGrpSpPr>
          <p:cNvPr id="26" name="Group 25">
            <a:extLst>
              <a:ext uri="{FF2B5EF4-FFF2-40B4-BE49-F238E27FC236}">
                <a16:creationId xmlns:a16="http://schemas.microsoft.com/office/drawing/2014/main" id="{2DB981C5-0667-AF43-966A-1F7B832AA2BD}"/>
              </a:ext>
            </a:extLst>
          </p:cNvPr>
          <p:cNvGrpSpPr/>
          <p:nvPr/>
        </p:nvGrpSpPr>
        <p:grpSpPr>
          <a:xfrm>
            <a:off x="898890" y="3319170"/>
            <a:ext cx="1595784" cy="792902"/>
            <a:chOff x="1738949" y="3440675"/>
            <a:chExt cx="3341933" cy="1075666"/>
          </a:xfrm>
        </p:grpSpPr>
        <p:sp>
          <p:nvSpPr>
            <p:cNvPr id="27" name="Google Shape;308;p33">
              <a:extLst>
                <a:ext uri="{FF2B5EF4-FFF2-40B4-BE49-F238E27FC236}">
                  <a16:creationId xmlns:a16="http://schemas.microsoft.com/office/drawing/2014/main" id="{C9D60B14-EB2B-744B-A18C-D3CD72FBC9CA}"/>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28" name="Google Shape;377;p36">
              <a:extLst>
                <a:ext uri="{FF2B5EF4-FFF2-40B4-BE49-F238E27FC236}">
                  <a16:creationId xmlns:a16="http://schemas.microsoft.com/office/drawing/2014/main" id="{759ED59E-65E4-D040-BABC-189CE72D27E5}"/>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800" b="1" dirty="0">
                  <a:latin typeface="Avenir Next" panose="020B0503020202020204" pitchFamily="34" charset="0"/>
                </a:rPr>
                <a:t>“AMC and GME 🚀🚀🚀🚀🚀🌚🖐🦍🎥🍿💎🍗🦍🖐🚀🚀🚀🚀🚀🚀”</a:t>
              </a:r>
            </a:p>
          </p:txBody>
        </p:sp>
      </p:grpSp>
      <p:grpSp>
        <p:nvGrpSpPr>
          <p:cNvPr id="29" name="Group 28">
            <a:extLst>
              <a:ext uri="{FF2B5EF4-FFF2-40B4-BE49-F238E27FC236}">
                <a16:creationId xmlns:a16="http://schemas.microsoft.com/office/drawing/2014/main" id="{CA37E44A-FB55-5246-8B3C-99975A4E8EEA}"/>
              </a:ext>
            </a:extLst>
          </p:cNvPr>
          <p:cNvGrpSpPr/>
          <p:nvPr/>
        </p:nvGrpSpPr>
        <p:grpSpPr>
          <a:xfrm>
            <a:off x="4863697" y="2138013"/>
            <a:ext cx="1312864" cy="556648"/>
            <a:chOff x="1738949" y="3440675"/>
            <a:chExt cx="3341933" cy="1075666"/>
          </a:xfrm>
        </p:grpSpPr>
        <p:sp>
          <p:nvSpPr>
            <p:cNvPr id="30" name="Google Shape;308;p33">
              <a:extLst>
                <a:ext uri="{FF2B5EF4-FFF2-40B4-BE49-F238E27FC236}">
                  <a16:creationId xmlns:a16="http://schemas.microsoft.com/office/drawing/2014/main" id="{3D20CFFD-B567-1A4C-861F-EBC5155A515E}"/>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1" name="Google Shape;377;p36">
              <a:extLst>
                <a:ext uri="{FF2B5EF4-FFF2-40B4-BE49-F238E27FC236}">
                  <a16:creationId xmlns:a16="http://schemas.microsoft.com/office/drawing/2014/main" id="{DEC1D741-1101-F24A-B733-1667DA0D823B}"/>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800" dirty="0"/>
                <a:t>“💎🙌💎🙌💎🙌💎🙌📈📈📈📈📈📈”</a:t>
              </a:r>
            </a:p>
          </p:txBody>
        </p:sp>
      </p:grpSp>
      <p:grpSp>
        <p:nvGrpSpPr>
          <p:cNvPr id="32" name="Group 31">
            <a:extLst>
              <a:ext uri="{FF2B5EF4-FFF2-40B4-BE49-F238E27FC236}">
                <a16:creationId xmlns:a16="http://schemas.microsoft.com/office/drawing/2014/main" id="{57461AFD-E190-8C4B-B37E-F8E3CD9DE07A}"/>
              </a:ext>
            </a:extLst>
          </p:cNvPr>
          <p:cNvGrpSpPr/>
          <p:nvPr/>
        </p:nvGrpSpPr>
        <p:grpSpPr>
          <a:xfrm>
            <a:off x="2659473" y="2204363"/>
            <a:ext cx="1710168" cy="380939"/>
            <a:chOff x="1738949" y="3440675"/>
            <a:chExt cx="3341933" cy="1075666"/>
          </a:xfrm>
        </p:grpSpPr>
        <p:sp>
          <p:nvSpPr>
            <p:cNvPr id="33" name="Google Shape;308;p33">
              <a:extLst>
                <a:ext uri="{FF2B5EF4-FFF2-40B4-BE49-F238E27FC236}">
                  <a16:creationId xmlns:a16="http://schemas.microsoft.com/office/drawing/2014/main" id="{4857ABD2-41DC-1C44-8ED5-21F1CC89E47D}"/>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4" name="Google Shape;377;p36">
              <a:extLst>
                <a:ext uri="{FF2B5EF4-FFF2-40B4-BE49-F238E27FC236}">
                  <a16:creationId xmlns:a16="http://schemas.microsoft.com/office/drawing/2014/main" id="{3BE696D9-A386-D14E-9F7B-43696D48A5AF}"/>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800" b="1" dirty="0">
                  <a:latin typeface="Avenir Next" panose="020B0503020202020204" pitchFamily="34" charset="0"/>
                </a:rPr>
                <a:t>“GME AND AMC TO THE MOON 🚀🚀🌚”</a:t>
              </a:r>
            </a:p>
          </p:txBody>
        </p:sp>
      </p:grpSp>
      <p:grpSp>
        <p:nvGrpSpPr>
          <p:cNvPr id="35" name="Group 34">
            <a:extLst>
              <a:ext uri="{FF2B5EF4-FFF2-40B4-BE49-F238E27FC236}">
                <a16:creationId xmlns:a16="http://schemas.microsoft.com/office/drawing/2014/main" id="{E1C4B636-B477-6844-8B8F-FA4DD6CF8230}"/>
              </a:ext>
            </a:extLst>
          </p:cNvPr>
          <p:cNvGrpSpPr/>
          <p:nvPr/>
        </p:nvGrpSpPr>
        <p:grpSpPr>
          <a:xfrm>
            <a:off x="5054594" y="3017078"/>
            <a:ext cx="1784272" cy="729046"/>
            <a:chOff x="1738949" y="3440675"/>
            <a:chExt cx="3341933" cy="1075666"/>
          </a:xfrm>
        </p:grpSpPr>
        <p:sp>
          <p:nvSpPr>
            <p:cNvPr id="36" name="Google Shape;308;p33">
              <a:extLst>
                <a:ext uri="{FF2B5EF4-FFF2-40B4-BE49-F238E27FC236}">
                  <a16:creationId xmlns:a16="http://schemas.microsoft.com/office/drawing/2014/main" id="{14293A42-130E-A149-9B75-F76DC129E3E5}"/>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37" name="Google Shape;377;p36">
              <a:extLst>
                <a:ext uri="{FF2B5EF4-FFF2-40B4-BE49-F238E27FC236}">
                  <a16:creationId xmlns:a16="http://schemas.microsoft.com/office/drawing/2014/main" id="{7821B456-D035-544E-A1B9-8C22D1DAD4CF}"/>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800" b="1" dirty="0">
                  <a:latin typeface="Avenir Next" panose="020B0503020202020204" pitchFamily="34" charset="0"/>
                </a:rPr>
                <a:t>“I’m buying more </a:t>
              </a:r>
              <a:r>
                <a:rPr lang="en-US" sz="800" b="1" dirty="0" err="1">
                  <a:latin typeface="Avenir Next" panose="020B0503020202020204" pitchFamily="34" charset="0"/>
                </a:rPr>
                <a:t>amc</a:t>
              </a:r>
              <a:r>
                <a:rPr lang="en-US" sz="800" b="1" dirty="0">
                  <a:latin typeface="Avenir Next" panose="020B0503020202020204" pitchFamily="34" charset="0"/>
                </a:rPr>
                <a:t> </a:t>
              </a:r>
              <a:r>
                <a:rPr lang="en-US" sz="800" b="1" dirty="0" err="1">
                  <a:latin typeface="Avenir Next" panose="020B0503020202020204" pitchFamily="34" charset="0"/>
                </a:rPr>
                <a:t>Gme</a:t>
              </a:r>
              <a:r>
                <a:rPr lang="en-US" sz="800" b="1" dirty="0">
                  <a:latin typeface="Avenir Next" panose="020B0503020202020204" pitchFamily="34" charset="0"/>
                </a:rPr>
                <a:t> and bb 🚀🚀🚀🚀🚀💎🙏💎🙏💎🙏💎🙏💎🚀🚀🚀🚀🚀”</a:t>
              </a:r>
            </a:p>
          </p:txBody>
        </p:sp>
      </p:grpSp>
      <p:grpSp>
        <p:nvGrpSpPr>
          <p:cNvPr id="38" name="Group 37">
            <a:extLst>
              <a:ext uri="{FF2B5EF4-FFF2-40B4-BE49-F238E27FC236}">
                <a16:creationId xmlns:a16="http://schemas.microsoft.com/office/drawing/2014/main" id="{087AC970-55C9-2F4B-9691-9C6A9B37AABC}"/>
              </a:ext>
            </a:extLst>
          </p:cNvPr>
          <p:cNvGrpSpPr/>
          <p:nvPr/>
        </p:nvGrpSpPr>
        <p:grpSpPr>
          <a:xfrm>
            <a:off x="2943969" y="3840787"/>
            <a:ext cx="2359903" cy="1081462"/>
            <a:chOff x="1738949" y="3440675"/>
            <a:chExt cx="3341933" cy="1075666"/>
          </a:xfrm>
        </p:grpSpPr>
        <p:sp>
          <p:nvSpPr>
            <p:cNvPr id="39" name="Google Shape;308;p33">
              <a:extLst>
                <a:ext uri="{FF2B5EF4-FFF2-40B4-BE49-F238E27FC236}">
                  <a16:creationId xmlns:a16="http://schemas.microsoft.com/office/drawing/2014/main" id="{EAA7C8E5-A0A7-5540-A0BC-01DE2BB53F9E}"/>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40" name="Google Shape;377;p36">
              <a:extLst>
                <a:ext uri="{FF2B5EF4-FFF2-40B4-BE49-F238E27FC236}">
                  <a16:creationId xmlns:a16="http://schemas.microsoft.com/office/drawing/2014/main" id="{3B7FA0AB-840A-4546-801A-772D72355BD8}"/>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lnSpc>
                  <a:spcPct val="100000"/>
                </a:lnSpc>
              </a:pPr>
              <a:r>
                <a:rPr lang="en-US" sz="800" b="1" dirty="0">
                  <a:latin typeface="Avenir Next" panose="020B0503020202020204" pitchFamily="34" charset="0"/>
                </a:rPr>
                <a:t>AMC and GME 🖐🍿🖐💎🖐🚀🖐🦍🖐🍿🖐🌚🍿</a:t>
              </a:r>
            </a:p>
            <a:p>
              <a:pPr algn="ctr">
                <a:lnSpc>
                  <a:spcPct val="100000"/>
                </a:lnSpc>
              </a:pPr>
              <a:r>
                <a:rPr lang="en-US" sz="800" b="1" dirty="0">
                  <a:latin typeface="Avenir Next" panose="020B0503020202020204" pitchFamily="34" charset="0"/>
                </a:rPr>
                <a:t>GME is looking like a bargain right now. Buy buy buy buy buy 🚀🚀🚀🚀</a:t>
              </a:r>
            </a:p>
            <a:p>
              <a:pPr algn="ctr">
                <a:lnSpc>
                  <a:spcPct val="100000"/>
                </a:lnSpc>
              </a:pPr>
              <a:r>
                <a:rPr lang="en-US" sz="800" b="1" dirty="0">
                  <a:latin typeface="Avenir Next" panose="020B0503020202020204" pitchFamily="34" charset="0"/>
                </a:rPr>
                <a:t>Keep pushing on $$AMC $$GME and nothing else, 📈📈📈</a:t>
              </a:r>
            </a:p>
          </p:txBody>
        </p:sp>
      </p:grpSp>
      <p:sp>
        <p:nvSpPr>
          <p:cNvPr id="43" name="Google Shape;308;p33">
            <a:extLst>
              <a:ext uri="{FF2B5EF4-FFF2-40B4-BE49-F238E27FC236}">
                <a16:creationId xmlns:a16="http://schemas.microsoft.com/office/drawing/2014/main" id="{9FBD3422-4A1B-9D49-9866-4E351A9EBC62}"/>
              </a:ext>
            </a:extLst>
          </p:cNvPr>
          <p:cNvSpPr/>
          <p:nvPr/>
        </p:nvSpPr>
        <p:spPr>
          <a:xfrm>
            <a:off x="6670617" y="2276984"/>
            <a:ext cx="1312864" cy="428579"/>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4" name="Google Shape;377;p36">
            <a:extLst>
              <a:ext uri="{FF2B5EF4-FFF2-40B4-BE49-F238E27FC236}">
                <a16:creationId xmlns:a16="http://schemas.microsoft.com/office/drawing/2014/main" id="{A7C1C113-4E4C-604D-886C-EE28A99BEE24}"/>
              </a:ext>
            </a:extLst>
          </p:cNvPr>
          <p:cNvSpPr txBox="1">
            <a:spLocks/>
          </p:cNvSpPr>
          <p:nvPr/>
        </p:nvSpPr>
        <p:spPr>
          <a:xfrm>
            <a:off x="6647193" y="2339873"/>
            <a:ext cx="1400927" cy="2992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800" b="1" dirty="0">
                <a:latin typeface="Avenir Next" panose="020B0503020202020204" pitchFamily="34" charset="0"/>
              </a:rPr>
              <a:t>“It’s </a:t>
            </a:r>
            <a:r>
              <a:rPr lang="en-US" sz="800" b="1" dirty="0" err="1">
                <a:latin typeface="Avenir Next" panose="020B0503020202020204" pitchFamily="34" charset="0"/>
              </a:rPr>
              <a:t>gme</a:t>
            </a:r>
            <a:r>
              <a:rPr lang="en-US" sz="800" b="1" dirty="0">
                <a:latin typeface="Avenir Next" panose="020B0503020202020204" pitchFamily="34" charset="0"/>
              </a:rPr>
              <a:t> or nothing”</a:t>
            </a:r>
          </a:p>
        </p:txBody>
      </p:sp>
      <p:sp>
        <p:nvSpPr>
          <p:cNvPr id="45" name="Google Shape;308;p33">
            <a:extLst>
              <a:ext uri="{FF2B5EF4-FFF2-40B4-BE49-F238E27FC236}">
                <a16:creationId xmlns:a16="http://schemas.microsoft.com/office/drawing/2014/main" id="{02281C32-324B-8B4E-B5DB-5970ACDC403C}"/>
              </a:ext>
            </a:extLst>
          </p:cNvPr>
          <p:cNvSpPr/>
          <p:nvPr/>
        </p:nvSpPr>
        <p:spPr>
          <a:xfrm>
            <a:off x="6512298" y="3931883"/>
            <a:ext cx="1646281" cy="637323"/>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46" name="Google Shape;377;p36">
            <a:extLst>
              <a:ext uri="{FF2B5EF4-FFF2-40B4-BE49-F238E27FC236}">
                <a16:creationId xmlns:a16="http://schemas.microsoft.com/office/drawing/2014/main" id="{AD00CEB1-92FE-C048-B05A-35469BC98479}"/>
              </a:ext>
            </a:extLst>
          </p:cNvPr>
          <p:cNvSpPr txBox="1">
            <a:spLocks/>
          </p:cNvSpPr>
          <p:nvPr/>
        </p:nvSpPr>
        <p:spPr>
          <a:xfrm>
            <a:off x="6634974" y="4100892"/>
            <a:ext cx="1400927" cy="2992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800" b="1" dirty="0">
                <a:latin typeface="Avenir Next" panose="020B0503020202020204" pitchFamily="34" charset="0"/>
              </a:rPr>
              <a:t>“#GME TO $1000, GET IN, GET IN!!”</a:t>
            </a:r>
          </a:p>
        </p:txBody>
      </p:sp>
    </p:spTree>
    <p:extLst>
      <p:ext uri="{BB962C8B-B14F-4D97-AF65-F5344CB8AC3E}">
        <p14:creationId xmlns:p14="http://schemas.microsoft.com/office/powerpoint/2010/main" val="498909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7"/>
          <p:cNvSpPr txBox="1">
            <a:spLocks noGrp="1"/>
          </p:cNvSpPr>
          <p:nvPr>
            <p:ph type="body" idx="1"/>
          </p:nvPr>
        </p:nvSpPr>
        <p:spPr>
          <a:xfrm>
            <a:off x="598315" y="892982"/>
            <a:ext cx="6710182" cy="130101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A3816A"/>
              </a:buClr>
              <a:buSzPts val="1100"/>
              <a:buFont typeface="Arial"/>
              <a:buNone/>
            </a:pPr>
            <a:r>
              <a:rPr lang="en-US" b="1" dirty="0">
                <a:latin typeface="Avenir Next" panose="020B0503020202020204" pitchFamily="34" charset="0"/>
              </a:rPr>
              <a:t>Key words: </a:t>
            </a:r>
          </a:p>
          <a:p>
            <a:pPr marL="0" lvl="0" indent="0">
              <a:buClr>
                <a:srgbClr val="A3816A"/>
              </a:buClr>
              <a:buSzPts val="1100"/>
              <a:buNone/>
            </a:pPr>
            <a:r>
              <a:rPr lang="en-US" dirty="0" err="1">
                <a:latin typeface="Avenir Next" panose="020B0503020202020204" pitchFamily="34" charset="0"/>
              </a:rPr>
              <a:t>gme</a:t>
            </a:r>
            <a:r>
              <a:rPr lang="en-US" dirty="0">
                <a:latin typeface="Avenir Next" panose="020B0503020202020204" pitchFamily="34" charset="0"/>
              </a:rPr>
              <a:t>, hold, buy, bb, holding, moon, </a:t>
            </a:r>
            <a:r>
              <a:rPr lang="en-US" dirty="0" err="1">
                <a:latin typeface="Avenir Next" panose="020B0503020202020204" pitchFamily="34" charset="0"/>
              </a:rPr>
              <a:t>rkt</a:t>
            </a:r>
            <a:r>
              <a:rPr lang="en-US" dirty="0">
                <a:latin typeface="Avenir Next" panose="020B0503020202020204" pitchFamily="34" charset="0"/>
              </a:rPr>
              <a:t>, fucking, squeeze, </a:t>
            </a:r>
            <a:r>
              <a:rPr lang="en-US" dirty="0" err="1">
                <a:latin typeface="Avenir Next" panose="020B0503020202020204" pitchFamily="34" charset="0"/>
              </a:rPr>
              <a:t>nbsp</a:t>
            </a:r>
            <a:r>
              <a:rPr lang="en-US" dirty="0">
                <a:latin typeface="Avenir Next" panose="020B0503020202020204" pitchFamily="34" charset="0"/>
              </a:rPr>
              <a:t>, </a:t>
            </a:r>
            <a:r>
              <a:rPr lang="en-US" dirty="0" err="1">
                <a:latin typeface="Avenir Next" panose="020B0503020202020204" pitchFamily="34" charset="0"/>
              </a:rPr>
              <a:t>nok</a:t>
            </a:r>
            <a:r>
              <a:rPr lang="en-US" dirty="0">
                <a:latin typeface="Avenir Next" panose="020B0503020202020204" pitchFamily="34" charset="0"/>
              </a:rPr>
              <a:t>, today, line, let, silver, stocks, apes, financial, tomorrow, fuck, hands, </a:t>
            </a:r>
            <a:r>
              <a:rPr lang="en-US" dirty="0" err="1">
                <a:latin typeface="Avenir Next" panose="020B0503020202020204" pitchFamily="34" charset="0"/>
              </a:rPr>
              <a:t>wsb</a:t>
            </a:r>
            <a:r>
              <a:rPr lang="en-US" dirty="0">
                <a:latin typeface="Avenir Next" panose="020B0503020202020204" pitchFamily="34" charset="0"/>
              </a:rPr>
              <a:t>, edit, account, strong</a:t>
            </a:r>
            <a:endParaRPr dirty="0">
              <a:latin typeface="Avenir Next" panose="020B0503020202020204" pitchFamily="34" charset="0"/>
            </a:endParaRPr>
          </a:p>
        </p:txBody>
      </p:sp>
      <p:sp>
        <p:nvSpPr>
          <p:cNvPr id="482" name="Google Shape;482;p37"/>
          <p:cNvSpPr txBox="1">
            <a:spLocks noGrp="1"/>
          </p:cNvSpPr>
          <p:nvPr>
            <p:ph type="title"/>
          </p:nvPr>
        </p:nvSpPr>
        <p:spPr>
          <a:xfrm>
            <a:off x="159025" y="381415"/>
            <a:ext cx="9199660" cy="874892"/>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500" dirty="0"/>
              <a:t>Topic 2: Holding</a:t>
            </a:r>
            <a:endParaRPr sz="2500" dirty="0"/>
          </a:p>
        </p:txBody>
      </p:sp>
      <p:grpSp>
        <p:nvGrpSpPr>
          <p:cNvPr id="294" name="Google Shape;2856;p63">
            <a:extLst>
              <a:ext uri="{FF2B5EF4-FFF2-40B4-BE49-F238E27FC236}">
                <a16:creationId xmlns:a16="http://schemas.microsoft.com/office/drawing/2014/main" id="{CBBDEF2F-31B9-764A-9B2A-E405B75DAC94}"/>
              </a:ext>
            </a:extLst>
          </p:cNvPr>
          <p:cNvGrpSpPr/>
          <p:nvPr/>
        </p:nvGrpSpPr>
        <p:grpSpPr>
          <a:xfrm>
            <a:off x="218707" y="980926"/>
            <a:ext cx="350577" cy="339050"/>
            <a:chOff x="3254088" y="3734100"/>
            <a:chExt cx="390050" cy="377225"/>
          </a:xfrm>
        </p:grpSpPr>
        <p:sp>
          <p:nvSpPr>
            <p:cNvPr id="295" name="Google Shape;2857;p63">
              <a:extLst>
                <a:ext uri="{FF2B5EF4-FFF2-40B4-BE49-F238E27FC236}">
                  <a16:creationId xmlns:a16="http://schemas.microsoft.com/office/drawing/2014/main" id="{62F8B7CE-F917-CF44-9021-0E79848465FF}"/>
                </a:ext>
              </a:extLst>
            </p:cNvPr>
            <p:cNvSpPr/>
            <p:nvPr/>
          </p:nvSpPr>
          <p:spPr>
            <a:xfrm>
              <a:off x="3254088" y="3734100"/>
              <a:ext cx="390050" cy="377225"/>
            </a:xfrm>
            <a:custGeom>
              <a:avLst/>
              <a:gdLst/>
              <a:ahLst/>
              <a:cxnLst/>
              <a:rect l="l" t="t" r="r" b="b"/>
              <a:pathLst>
                <a:path w="15602" h="15089" extrusionOk="0">
                  <a:moveTo>
                    <a:pt x="5156" y="3270"/>
                  </a:moveTo>
                  <a:cubicBezTo>
                    <a:pt x="5394" y="3270"/>
                    <a:pt x="5632" y="3288"/>
                    <a:pt x="5869" y="3325"/>
                  </a:cubicBezTo>
                  <a:lnTo>
                    <a:pt x="2115" y="7094"/>
                  </a:lnTo>
                  <a:lnTo>
                    <a:pt x="728" y="5707"/>
                  </a:lnTo>
                  <a:lnTo>
                    <a:pt x="1778" y="4671"/>
                  </a:lnTo>
                  <a:cubicBezTo>
                    <a:pt x="2682" y="3767"/>
                    <a:pt x="3909" y="3270"/>
                    <a:pt x="5156" y="3270"/>
                  </a:cubicBezTo>
                  <a:close/>
                  <a:moveTo>
                    <a:pt x="12045" y="594"/>
                  </a:moveTo>
                  <a:cubicBezTo>
                    <a:pt x="12750" y="594"/>
                    <a:pt x="13461" y="712"/>
                    <a:pt x="14148" y="956"/>
                  </a:cubicBezTo>
                  <a:cubicBezTo>
                    <a:pt x="14578" y="2180"/>
                    <a:pt x="14618" y="3486"/>
                    <a:pt x="14282" y="4698"/>
                  </a:cubicBezTo>
                  <a:lnTo>
                    <a:pt x="11860" y="2275"/>
                  </a:lnTo>
                  <a:cubicBezTo>
                    <a:pt x="11806" y="2221"/>
                    <a:pt x="11732" y="2194"/>
                    <a:pt x="11656" y="2194"/>
                  </a:cubicBezTo>
                  <a:cubicBezTo>
                    <a:pt x="11580" y="2194"/>
                    <a:pt x="11503" y="2221"/>
                    <a:pt x="11442" y="2275"/>
                  </a:cubicBezTo>
                  <a:cubicBezTo>
                    <a:pt x="11334" y="2396"/>
                    <a:pt x="11334" y="2584"/>
                    <a:pt x="11442" y="2692"/>
                  </a:cubicBezTo>
                  <a:lnTo>
                    <a:pt x="14067" y="5317"/>
                  </a:lnTo>
                  <a:lnTo>
                    <a:pt x="14080" y="5330"/>
                  </a:lnTo>
                  <a:cubicBezTo>
                    <a:pt x="13771" y="6124"/>
                    <a:pt x="13299" y="6851"/>
                    <a:pt x="12680" y="7470"/>
                  </a:cubicBezTo>
                  <a:lnTo>
                    <a:pt x="11806" y="8345"/>
                  </a:lnTo>
                  <a:cubicBezTo>
                    <a:pt x="11765" y="8372"/>
                    <a:pt x="11752" y="8399"/>
                    <a:pt x="11725" y="8426"/>
                  </a:cubicBezTo>
                  <a:lnTo>
                    <a:pt x="7579" y="12571"/>
                  </a:lnTo>
                  <a:lnTo>
                    <a:pt x="7552" y="12531"/>
                  </a:lnTo>
                  <a:lnTo>
                    <a:pt x="2558" y="7537"/>
                  </a:lnTo>
                  <a:lnTo>
                    <a:pt x="2531" y="7510"/>
                  </a:lnTo>
                  <a:lnTo>
                    <a:pt x="3272" y="6771"/>
                  </a:lnTo>
                  <a:lnTo>
                    <a:pt x="6865" y="10351"/>
                  </a:lnTo>
                  <a:cubicBezTo>
                    <a:pt x="6919" y="10405"/>
                    <a:pt x="6987" y="10432"/>
                    <a:pt x="7068" y="10432"/>
                  </a:cubicBezTo>
                  <a:cubicBezTo>
                    <a:pt x="7149" y="10432"/>
                    <a:pt x="7215" y="10405"/>
                    <a:pt x="7269" y="10351"/>
                  </a:cubicBezTo>
                  <a:cubicBezTo>
                    <a:pt x="7391" y="10229"/>
                    <a:pt x="7391" y="10055"/>
                    <a:pt x="7269" y="9933"/>
                  </a:cubicBezTo>
                  <a:lnTo>
                    <a:pt x="3689" y="6353"/>
                  </a:lnTo>
                  <a:lnTo>
                    <a:pt x="7619" y="2423"/>
                  </a:lnTo>
                  <a:cubicBezTo>
                    <a:pt x="8813" y="1229"/>
                    <a:pt x="10414" y="594"/>
                    <a:pt x="12045" y="594"/>
                  </a:cubicBezTo>
                  <a:close/>
                  <a:moveTo>
                    <a:pt x="2720" y="8547"/>
                  </a:moveTo>
                  <a:lnTo>
                    <a:pt x="6569" y="12397"/>
                  </a:lnTo>
                  <a:lnTo>
                    <a:pt x="5735" y="13231"/>
                  </a:lnTo>
                  <a:lnTo>
                    <a:pt x="1885" y="9382"/>
                  </a:lnTo>
                  <a:lnTo>
                    <a:pt x="2720" y="8547"/>
                  </a:lnTo>
                  <a:close/>
                  <a:moveTo>
                    <a:pt x="2034" y="10364"/>
                  </a:moveTo>
                  <a:lnTo>
                    <a:pt x="4726" y="13056"/>
                  </a:lnTo>
                  <a:lnTo>
                    <a:pt x="769" y="14335"/>
                  </a:lnTo>
                  <a:lnTo>
                    <a:pt x="2034" y="10364"/>
                  </a:lnTo>
                  <a:close/>
                  <a:moveTo>
                    <a:pt x="11792" y="9193"/>
                  </a:moveTo>
                  <a:cubicBezTo>
                    <a:pt x="12021" y="10674"/>
                    <a:pt x="11536" y="12221"/>
                    <a:pt x="10460" y="13285"/>
                  </a:cubicBezTo>
                  <a:lnTo>
                    <a:pt x="9383" y="14362"/>
                  </a:lnTo>
                  <a:lnTo>
                    <a:pt x="7996" y="12989"/>
                  </a:lnTo>
                  <a:lnTo>
                    <a:pt x="11792" y="9193"/>
                  </a:lnTo>
                  <a:close/>
                  <a:moveTo>
                    <a:pt x="12061" y="1"/>
                  </a:moveTo>
                  <a:cubicBezTo>
                    <a:pt x="10269" y="1"/>
                    <a:pt x="8507" y="701"/>
                    <a:pt x="7202" y="2006"/>
                  </a:cubicBezTo>
                  <a:lnTo>
                    <a:pt x="6381" y="2826"/>
                  </a:lnTo>
                  <a:cubicBezTo>
                    <a:pt x="5971" y="2728"/>
                    <a:pt x="5556" y="2681"/>
                    <a:pt x="5143" y="2681"/>
                  </a:cubicBezTo>
                  <a:cubicBezTo>
                    <a:pt x="3740" y="2681"/>
                    <a:pt x="2369" y="3234"/>
                    <a:pt x="1361" y="4253"/>
                  </a:cubicBezTo>
                  <a:lnTo>
                    <a:pt x="96" y="5505"/>
                  </a:lnTo>
                  <a:cubicBezTo>
                    <a:pt x="42" y="5559"/>
                    <a:pt x="15" y="5626"/>
                    <a:pt x="15" y="5707"/>
                  </a:cubicBezTo>
                  <a:cubicBezTo>
                    <a:pt x="15" y="5787"/>
                    <a:pt x="42" y="5868"/>
                    <a:pt x="96" y="5922"/>
                  </a:cubicBezTo>
                  <a:lnTo>
                    <a:pt x="2142" y="7955"/>
                  </a:lnTo>
                  <a:lnTo>
                    <a:pt x="2316" y="8129"/>
                  </a:lnTo>
                  <a:lnTo>
                    <a:pt x="1266" y="9179"/>
                  </a:lnTo>
                  <a:cubicBezTo>
                    <a:pt x="1146" y="9287"/>
                    <a:pt x="1146" y="9475"/>
                    <a:pt x="1266" y="9597"/>
                  </a:cubicBezTo>
                  <a:lnTo>
                    <a:pt x="1562" y="9893"/>
                  </a:lnTo>
                  <a:lnTo>
                    <a:pt x="28" y="14698"/>
                  </a:lnTo>
                  <a:cubicBezTo>
                    <a:pt x="1" y="14805"/>
                    <a:pt x="28" y="14913"/>
                    <a:pt x="109" y="14994"/>
                  </a:cubicBezTo>
                  <a:cubicBezTo>
                    <a:pt x="163" y="15048"/>
                    <a:pt x="230" y="15089"/>
                    <a:pt x="311" y="15089"/>
                  </a:cubicBezTo>
                  <a:cubicBezTo>
                    <a:pt x="338" y="15089"/>
                    <a:pt x="378" y="15075"/>
                    <a:pt x="405" y="15075"/>
                  </a:cubicBezTo>
                  <a:lnTo>
                    <a:pt x="5184" y="13513"/>
                  </a:lnTo>
                  <a:lnTo>
                    <a:pt x="5519" y="13850"/>
                  </a:lnTo>
                  <a:cubicBezTo>
                    <a:pt x="5587" y="13917"/>
                    <a:pt x="5654" y="13944"/>
                    <a:pt x="5735" y="13944"/>
                  </a:cubicBezTo>
                  <a:cubicBezTo>
                    <a:pt x="5803" y="13944"/>
                    <a:pt x="5883" y="13917"/>
                    <a:pt x="5937" y="13850"/>
                  </a:cubicBezTo>
                  <a:lnTo>
                    <a:pt x="6987" y="12800"/>
                  </a:lnTo>
                  <a:lnTo>
                    <a:pt x="7377" y="13190"/>
                  </a:lnTo>
                  <a:lnTo>
                    <a:pt x="9180" y="14994"/>
                  </a:lnTo>
                  <a:cubicBezTo>
                    <a:pt x="9234" y="15048"/>
                    <a:pt x="9315" y="15075"/>
                    <a:pt x="9383" y="15075"/>
                  </a:cubicBezTo>
                  <a:cubicBezTo>
                    <a:pt x="9464" y="15075"/>
                    <a:pt x="9530" y="15048"/>
                    <a:pt x="9598" y="14994"/>
                  </a:cubicBezTo>
                  <a:lnTo>
                    <a:pt x="10876" y="13702"/>
                  </a:lnTo>
                  <a:cubicBezTo>
                    <a:pt x="11522" y="13056"/>
                    <a:pt x="12007" y="12248"/>
                    <a:pt x="12249" y="11360"/>
                  </a:cubicBezTo>
                  <a:cubicBezTo>
                    <a:pt x="12492" y="10485"/>
                    <a:pt x="12506" y="9570"/>
                    <a:pt x="12290" y="8682"/>
                  </a:cubicBezTo>
                  <a:lnTo>
                    <a:pt x="13098" y="7887"/>
                  </a:lnTo>
                  <a:cubicBezTo>
                    <a:pt x="14995" y="5990"/>
                    <a:pt x="15601" y="3136"/>
                    <a:pt x="14659" y="619"/>
                  </a:cubicBezTo>
                  <a:cubicBezTo>
                    <a:pt x="14632" y="538"/>
                    <a:pt x="14564" y="484"/>
                    <a:pt x="14484" y="445"/>
                  </a:cubicBezTo>
                  <a:cubicBezTo>
                    <a:pt x="13697" y="146"/>
                    <a:pt x="12876" y="1"/>
                    <a:pt x="120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858;p63">
              <a:extLst>
                <a:ext uri="{FF2B5EF4-FFF2-40B4-BE49-F238E27FC236}">
                  <a16:creationId xmlns:a16="http://schemas.microsoft.com/office/drawing/2014/main" id="{E8944D1F-5F82-894D-ACEE-857A8C0D1967}"/>
                </a:ext>
              </a:extLst>
            </p:cNvPr>
            <p:cNvSpPr/>
            <p:nvPr/>
          </p:nvSpPr>
          <p:spPr>
            <a:xfrm>
              <a:off x="3439838" y="3850500"/>
              <a:ext cx="77425" cy="73400"/>
            </a:xfrm>
            <a:custGeom>
              <a:avLst/>
              <a:gdLst/>
              <a:ahLst/>
              <a:cxnLst/>
              <a:rect l="l" t="t" r="r" b="b"/>
              <a:pathLst>
                <a:path w="3097" h="2936" extrusionOk="0">
                  <a:moveTo>
                    <a:pt x="1952" y="1"/>
                  </a:moveTo>
                  <a:cubicBezTo>
                    <a:pt x="1710" y="1"/>
                    <a:pt x="1474" y="90"/>
                    <a:pt x="1293" y="270"/>
                  </a:cubicBezTo>
                  <a:cubicBezTo>
                    <a:pt x="916" y="647"/>
                    <a:pt x="943" y="1280"/>
                    <a:pt x="1334" y="1670"/>
                  </a:cubicBezTo>
                  <a:cubicBezTo>
                    <a:pt x="1508" y="1845"/>
                    <a:pt x="1535" y="2101"/>
                    <a:pt x="1388" y="2249"/>
                  </a:cubicBezTo>
                  <a:cubicBezTo>
                    <a:pt x="1321" y="2315"/>
                    <a:pt x="1234" y="2346"/>
                    <a:pt x="1142" y="2346"/>
                  </a:cubicBezTo>
                  <a:cubicBezTo>
                    <a:pt x="1027" y="2346"/>
                    <a:pt x="906" y="2298"/>
                    <a:pt x="808" y="2208"/>
                  </a:cubicBezTo>
                  <a:cubicBezTo>
                    <a:pt x="647" y="2034"/>
                    <a:pt x="620" y="1777"/>
                    <a:pt x="768" y="1630"/>
                  </a:cubicBezTo>
                  <a:cubicBezTo>
                    <a:pt x="876" y="1508"/>
                    <a:pt x="876" y="1334"/>
                    <a:pt x="768" y="1212"/>
                  </a:cubicBezTo>
                  <a:cubicBezTo>
                    <a:pt x="708" y="1152"/>
                    <a:pt x="630" y="1122"/>
                    <a:pt x="554" y="1122"/>
                  </a:cubicBezTo>
                  <a:cubicBezTo>
                    <a:pt x="479" y="1122"/>
                    <a:pt x="405" y="1152"/>
                    <a:pt x="351" y="1212"/>
                  </a:cubicBezTo>
                  <a:cubicBezTo>
                    <a:pt x="42" y="1522"/>
                    <a:pt x="1" y="1993"/>
                    <a:pt x="216" y="2384"/>
                  </a:cubicBezTo>
                  <a:lnTo>
                    <a:pt x="203" y="2397"/>
                  </a:lnTo>
                  <a:cubicBezTo>
                    <a:pt x="81" y="2518"/>
                    <a:pt x="81" y="2707"/>
                    <a:pt x="203" y="2814"/>
                  </a:cubicBezTo>
                  <a:cubicBezTo>
                    <a:pt x="257" y="2868"/>
                    <a:pt x="338" y="2895"/>
                    <a:pt x="405" y="2895"/>
                  </a:cubicBezTo>
                  <a:cubicBezTo>
                    <a:pt x="485" y="2895"/>
                    <a:pt x="553" y="2868"/>
                    <a:pt x="620" y="2814"/>
                  </a:cubicBezTo>
                  <a:lnTo>
                    <a:pt x="634" y="2800"/>
                  </a:lnTo>
                  <a:cubicBezTo>
                    <a:pt x="795" y="2895"/>
                    <a:pt x="970" y="2935"/>
                    <a:pt x="1145" y="2935"/>
                  </a:cubicBezTo>
                  <a:cubicBezTo>
                    <a:pt x="1388" y="2935"/>
                    <a:pt x="1630" y="2841"/>
                    <a:pt x="1804" y="2666"/>
                  </a:cubicBezTo>
                  <a:cubicBezTo>
                    <a:pt x="2181" y="2289"/>
                    <a:pt x="2154" y="1657"/>
                    <a:pt x="1750" y="1266"/>
                  </a:cubicBezTo>
                  <a:cubicBezTo>
                    <a:pt x="1589" y="1092"/>
                    <a:pt x="1562" y="835"/>
                    <a:pt x="1711" y="688"/>
                  </a:cubicBezTo>
                  <a:cubicBezTo>
                    <a:pt x="1777" y="621"/>
                    <a:pt x="1864" y="590"/>
                    <a:pt x="1955" y="590"/>
                  </a:cubicBezTo>
                  <a:cubicBezTo>
                    <a:pt x="2068" y="590"/>
                    <a:pt x="2187" y="638"/>
                    <a:pt x="2276" y="728"/>
                  </a:cubicBezTo>
                  <a:cubicBezTo>
                    <a:pt x="2450" y="903"/>
                    <a:pt x="2477" y="1158"/>
                    <a:pt x="2330" y="1307"/>
                  </a:cubicBezTo>
                  <a:cubicBezTo>
                    <a:pt x="2208" y="1428"/>
                    <a:pt x="2208" y="1616"/>
                    <a:pt x="2330" y="1724"/>
                  </a:cubicBezTo>
                  <a:cubicBezTo>
                    <a:pt x="2384" y="1777"/>
                    <a:pt x="2464" y="1804"/>
                    <a:pt x="2531" y="1804"/>
                  </a:cubicBezTo>
                  <a:cubicBezTo>
                    <a:pt x="2612" y="1804"/>
                    <a:pt x="2693" y="1777"/>
                    <a:pt x="2747" y="1724"/>
                  </a:cubicBezTo>
                  <a:cubicBezTo>
                    <a:pt x="3057" y="1415"/>
                    <a:pt x="3096" y="943"/>
                    <a:pt x="2881" y="553"/>
                  </a:cubicBezTo>
                  <a:lnTo>
                    <a:pt x="2908" y="526"/>
                  </a:lnTo>
                  <a:cubicBezTo>
                    <a:pt x="3030" y="405"/>
                    <a:pt x="3030" y="216"/>
                    <a:pt x="2908" y="109"/>
                  </a:cubicBezTo>
                  <a:cubicBezTo>
                    <a:pt x="2854" y="48"/>
                    <a:pt x="2780" y="18"/>
                    <a:pt x="2705" y="18"/>
                  </a:cubicBezTo>
                  <a:cubicBezTo>
                    <a:pt x="2629" y="18"/>
                    <a:pt x="2552" y="48"/>
                    <a:pt x="2491" y="109"/>
                  </a:cubicBezTo>
                  <a:lnTo>
                    <a:pt x="2464" y="135"/>
                  </a:lnTo>
                  <a:cubicBezTo>
                    <a:pt x="2302" y="46"/>
                    <a:pt x="2125" y="1"/>
                    <a:pt x="19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859;p63">
              <a:extLst>
                <a:ext uri="{FF2B5EF4-FFF2-40B4-BE49-F238E27FC236}">
                  <a16:creationId xmlns:a16="http://schemas.microsoft.com/office/drawing/2014/main" id="{A910C63B-D55E-5346-A083-B04D4803CDA8}"/>
                </a:ext>
              </a:extLst>
            </p:cNvPr>
            <p:cNvSpPr/>
            <p:nvPr/>
          </p:nvSpPr>
          <p:spPr>
            <a:xfrm>
              <a:off x="3407538" y="3822175"/>
              <a:ext cx="142375" cy="129650"/>
            </a:xfrm>
            <a:custGeom>
              <a:avLst/>
              <a:gdLst/>
              <a:ahLst/>
              <a:cxnLst/>
              <a:rect l="l" t="t" r="r" b="b"/>
              <a:pathLst>
                <a:path w="5695" h="5186" extrusionOk="0">
                  <a:moveTo>
                    <a:pt x="2841" y="595"/>
                  </a:moveTo>
                  <a:cubicBezTo>
                    <a:pt x="3353" y="595"/>
                    <a:pt x="3877" y="784"/>
                    <a:pt x="4268" y="1175"/>
                  </a:cubicBezTo>
                  <a:cubicBezTo>
                    <a:pt x="5049" y="1955"/>
                    <a:pt x="5049" y="3234"/>
                    <a:pt x="4268" y="4014"/>
                  </a:cubicBezTo>
                  <a:cubicBezTo>
                    <a:pt x="3878" y="4405"/>
                    <a:pt x="3363" y="4600"/>
                    <a:pt x="2848" y="4600"/>
                  </a:cubicBezTo>
                  <a:cubicBezTo>
                    <a:pt x="2333" y="4600"/>
                    <a:pt x="1818" y="4405"/>
                    <a:pt x="1427" y="4014"/>
                  </a:cubicBezTo>
                  <a:cubicBezTo>
                    <a:pt x="647" y="3234"/>
                    <a:pt x="647" y="1955"/>
                    <a:pt x="1427" y="1175"/>
                  </a:cubicBezTo>
                  <a:cubicBezTo>
                    <a:pt x="1818" y="784"/>
                    <a:pt x="2330" y="595"/>
                    <a:pt x="2841" y="595"/>
                  </a:cubicBezTo>
                  <a:close/>
                  <a:moveTo>
                    <a:pt x="2842" y="0"/>
                  </a:moveTo>
                  <a:cubicBezTo>
                    <a:pt x="2178" y="0"/>
                    <a:pt x="1515" y="252"/>
                    <a:pt x="1011" y="757"/>
                  </a:cubicBezTo>
                  <a:cubicBezTo>
                    <a:pt x="1" y="1767"/>
                    <a:pt x="1" y="3422"/>
                    <a:pt x="1011" y="4432"/>
                  </a:cubicBezTo>
                  <a:cubicBezTo>
                    <a:pt x="1522" y="4929"/>
                    <a:pt x="2181" y="5186"/>
                    <a:pt x="2841" y="5186"/>
                  </a:cubicBezTo>
                  <a:cubicBezTo>
                    <a:pt x="3514" y="5186"/>
                    <a:pt x="4173" y="4929"/>
                    <a:pt x="4685" y="4432"/>
                  </a:cubicBezTo>
                  <a:cubicBezTo>
                    <a:pt x="5695" y="3422"/>
                    <a:pt x="5695" y="1767"/>
                    <a:pt x="4685" y="757"/>
                  </a:cubicBezTo>
                  <a:cubicBezTo>
                    <a:pt x="4173" y="252"/>
                    <a:pt x="3507" y="0"/>
                    <a:pt x="28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860;p63">
              <a:extLst>
                <a:ext uri="{FF2B5EF4-FFF2-40B4-BE49-F238E27FC236}">
                  <a16:creationId xmlns:a16="http://schemas.microsoft.com/office/drawing/2014/main" id="{733C9E36-517E-4C44-9640-57897C056C93}"/>
                </a:ext>
              </a:extLst>
            </p:cNvPr>
            <p:cNvSpPr/>
            <p:nvPr/>
          </p:nvSpPr>
          <p:spPr>
            <a:xfrm>
              <a:off x="3519263" y="3770100"/>
              <a:ext cx="14500" cy="14475"/>
            </a:xfrm>
            <a:custGeom>
              <a:avLst/>
              <a:gdLst/>
              <a:ahLst/>
              <a:cxnLst/>
              <a:rect l="l" t="t" r="r" b="b"/>
              <a:pathLst>
                <a:path w="580" h="579" extrusionOk="0">
                  <a:moveTo>
                    <a:pt x="283" y="1"/>
                  </a:moveTo>
                  <a:cubicBezTo>
                    <a:pt x="216" y="1"/>
                    <a:pt x="135" y="27"/>
                    <a:pt x="81" y="81"/>
                  </a:cubicBezTo>
                  <a:cubicBezTo>
                    <a:pt x="27" y="135"/>
                    <a:pt x="0" y="216"/>
                    <a:pt x="0" y="283"/>
                  </a:cubicBezTo>
                  <a:cubicBezTo>
                    <a:pt x="0" y="363"/>
                    <a:pt x="27" y="444"/>
                    <a:pt x="81" y="498"/>
                  </a:cubicBezTo>
                  <a:cubicBezTo>
                    <a:pt x="135" y="552"/>
                    <a:pt x="216" y="579"/>
                    <a:pt x="283" y="579"/>
                  </a:cubicBezTo>
                  <a:cubicBezTo>
                    <a:pt x="364" y="579"/>
                    <a:pt x="445" y="552"/>
                    <a:pt x="499" y="498"/>
                  </a:cubicBezTo>
                  <a:cubicBezTo>
                    <a:pt x="553" y="444"/>
                    <a:pt x="580" y="363"/>
                    <a:pt x="580" y="283"/>
                  </a:cubicBezTo>
                  <a:cubicBezTo>
                    <a:pt x="580" y="216"/>
                    <a:pt x="553" y="135"/>
                    <a:pt x="499" y="81"/>
                  </a:cubicBezTo>
                  <a:cubicBezTo>
                    <a:pt x="445" y="27"/>
                    <a:pt x="364" y="1"/>
                    <a:pt x="2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861;p63">
              <a:extLst>
                <a:ext uri="{FF2B5EF4-FFF2-40B4-BE49-F238E27FC236}">
                  <a16:creationId xmlns:a16="http://schemas.microsoft.com/office/drawing/2014/main" id="{028101BD-943C-C14F-9347-AD0CDC4B3DD5}"/>
                </a:ext>
              </a:extLst>
            </p:cNvPr>
            <p:cNvSpPr/>
            <p:nvPr/>
          </p:nvSpPr>
          <p:spPr>
            <a:xfrm>
              <a:off x="3441863" y="3998925"/>
              <a:ext cx="14825" cy="14825"/>
            </a:xfrm>
            <a:custGeom>
              <a:avLst/>
              <a:gdLst/>
              <a:ahLst/>
              <a:cxnLst/>
              <a:rect l="l" t="t" r="r" b="b"/>
              <a:pathLst>
                <a:path w="593" h="593" extrusionOk="0">
                  <a:moveTo>
                    <a:pt x="297" y="0"/>
                  </a:moveTo>
                  <a:cubicBezTo>
                    <a:pt x="216" y="0"/>
                    <a:pt x="149" y="27"/>
                    <a:pt x="95" y="81"/>
                  </a:cubicBezTo>
                  <a:cubicBezTo>
                    <a:pt x="41" y="135"/>
                    <a:pt x="0" y="215"/>
                    <a:pt x="0" y="296"/>
                  </a:cubicBezTo>
                  <a:cubicBezTo>
                    <a:pt x="0" y="377"/>
                    <a:pt x="41" y="444"/>
                    <a:pt x="95" y="498"/>
                  </a:cubicBezTo>
                  <a:cubicBezTo>
                    <a:pt x="149" y="551"/>
                    <a:pt x="216" y="592"/>
                    <a:pt x="297" y="592"/>
                  </a:cubicBezTo>
                  <a:cubicBezTo>
                    <a:pt x="377" y="592"/>
                    <a:pt x="458" y="551"/>
                    <a:pt x="512" y="498"/>
                  </a:cubicBezTo>
                  <a:cubicBezTo>
                    <a:pt x="566" y="444"/>
                    <a:pt x="593" y="377"/>
                    <a:pt x="593" y="296"/>
                  </a:cubicBezTo>
                  <a:cubicBezTo>
                    <a:pt x="593" y="215"/>
                    <a:pt x="566" y="135"/>
                    <a:pt x="512" y="81"/>
                  </a:cubicBezTo>
                  <a:cubicBezTo>
                    <a:pt x="458" y="27"/>
                    <a:pt x="377"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roup 2">
            <a:extLst>
              <a:ext uri="{FF2B5EF4-FFF2-40B4-BE49-F238E27FC236}">
                <a16:creationId xmlns:a16="http://schemas.microsoft.com/office/drawing/2014/main" id="{00EBB3AE-186A-CC43-B693-7492767E0E62}"/>
              </a:ext>
            </a:extLst>
          </p:cNvPr>
          <p:cNvGrpSpPr/>
          <p:nvPr/>
        </p:nvGrpSpPr>
        <p:grpSpPr>
          <a:xfrm>
            <a:off x="675250" y="3239934"/>
            <a:ext cx="2150061" cy="702560"/>
            <a:chOff x="1738949" y="3440675"/>
            <a:chExt cx="3341933" cy="1075666"/>
          </a:xfrm>
        </p:grpSpPr>
        <p:sp>
          <p:nvSpPr>
            <p:cNvPr id="300" name="Google Shape;308;p33">
              <a:extLst>
                <a:ext uri="{FF2B5EF4-FFF2-40B4-BE49-F238E27FC236}">
                  <a16:creationId xmlns:a16="http://schemas.microsoft.com/office/drawing/2014/main" id="{E8BDC8FF-753D-D44E-807B-E758C57736C1}"/>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302" name="Google Shape;377;p36">
              <a:extLst>
                <a:ext uri="{FF2B5EF4-FFF2-40B4-BE49-F238E27FC236}">
                  <a16:creationId xmlns:a16="http://schemas.microsoft.com/office/drawing/2014/main" id="{9B797DF3-7832-7148-8FE1-8A7776E0A00E}"/>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“Just bought 10 shares. Holding.”</a:t>
              </a:r>
            </a:p>
          </p:txBody>
        </p:sp>
      </p:grpSp>
      <p:grpSp>
        <p:nvGrpSpPr>
          <p:cNvPr id="304" name="Group 303">
            <a:extLst>
              <a:ext uri="{FF2B5EF4-FFF2-40B4-BE49-F238E27FC236}">
                <a16:creationId xmlns:a16="http://schemas.microsoft.com/office/drawing/2014/main" id="{B48255DD-E350-CA4C-9E40-6413032B2596}"/>
              </a:ext>
            </a:extLst>
          </p:cNvPr>
          <p:cNvGrpSpPr/>
          <p:nvPr/>
        </p:nvGrpSpPr>
        <p:grpSpPr>
          <a:xfrm>
            <a:off x="5243855" y="1998073"/>
            <a:ext cx="1970316" cy="702560"/>
            <a:chOff x="1738949" y="3440675"/>
            <a:chExt cx="3341933" cy="1075666"/>
          </a:xfrm>
        </p:grpSpPr>
        <p:sp>
          <p:nvSpPr>
            <p:cNvPr id="305" name="Google Shape;308;p33">
              <a:extLst>
                <a:ext uri="{FF2B5EF4-FFF2-40B4-BE49-F238E27FC236}">
                  <a16:creationId xmlns:a16="http://schemas.microsoft.com/office/drawing/2014/main" id="{16BE7913-1936-F346-A7F2-9079D8605682}"/>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306" name="Google Shape;377;p36">
              <a:extLst>
                <a:ext uri="{FF2B5EF4-FFF2-40B4-BE49-F238E27FC236}">
                  <a16:creationId xmlns:a16="http://schemas.microsoft.com/office/drawing/2014/main" id="{AEA1B990-1CD5-864B-A23B-F5F96A694F02}"/>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“Just bought 4 more shares 🚀”</a:t>
              </a:r>
            </a:p>
          </p:txBody>
        </p:sp>
      </p:grpSp>
      <p:grpSp>
        <p:nvGrpSpPr>
          <p:cNvPr id="307" name="Group 306">
            <a:extLst>
              <a:ext uri="{FF2B5EF4-FFF2-40B4-BE49-F238E27FC236}">
                <a16:creationId xmlns:a16="http://schemas.microsoft.com/office/drawing/2014/main" id="{2D5605E2-DDAD-524D-8CFA-0A032823D2D7}"/>
              </a:ext>
            </a:extLst>
          </p:cNvPr>
          <p:cNvGrpSpPr/>
          <p:nvPr/>
        </p:nvGrpSpPr>
        <p:grpSpPr>
          <a:xfrm>
            <a:off x="3489698" y="2979290"/>
            <a:ext cx="2375833" cy="914400"/>
            <a:chOff x="1738949" y="3440675"/>
            <a:chExt cx="3341933" cy="1075666"/>
          </a:xfrm>
        </p:grpSpPr>
        <p:sp>
          <p:nvSpPr>
            <p:cNvPr id="308" name="Google Shape;308;p33">
              <a:extLst>
                <a:ext uri="{FF2B5EF4-FFF2-40B4-BE49-F238E27FC236}">
                  <a16:creationId xmlns:a16="http://schemas.microsoft.com/office/drawing/2014/main" id="{C35A0D33-0F95-EA45-8DCB-0A8CD09987B2}"/>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309" name="Google Shape;377;p36">
              <a:extLst>
                <a:ext uri="{FF2B5EF4-FFF2-40B4-BE49-F238E27FC236}">
                  <a16:creationId xmlns:a16="http://schemas.microsoft.com/office/drawing/2014/main" id="{94BE1080-C180-744E-A6F1-0468B581785B}"/>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“I bought one at $90 just so I can be a part of the movement :)”</a:t>
              </a:r>
            </a:p>
          </p:txBody>
        </p:sp>
      </p:grpSp>
      <p:grpSp>
        <p:nvGrpSpPr>
          <p:cNvPr id="310" name="Group 309">
            <a:extLst>
              <a:ext uri="{FF2B5EF4-FFF2-40B4-BE49-F238E27FC236}">
                <a16:creationId xmlns:a16="http://schemas.microsoft.com/office/drawing/2014/main" id="{2CDC0881-F61A-1341-A8D0-57B6B60C36B5}"/>
              </a:ext>
            </a:extLst>
          </p:cNvPr>
          <p:cNvGrpSpPr/>
          <p:nvPr/>
        </p:nvGrpSpPr>
        <p:grpSpPr>
          <a:xfrm>
            <a:off x="152994" y="2174035"/>
            <a:ext cx="2224089" cy="914400"/>
            <a:chOff x="1738949" y="3440675"/>
            <a:chExt cx="3341933" cy="1075666"/>
          </a:xfrm>
        </p:grpSpPr>
        <p:sp>
          <p:nvSpPr>
            <p:cNvPr id="311" name="Google Shape;308;p33">
              <a:extLst>
                <a:ext uri="{FF2B5EF4-FFF2-40B4-BE49-F238E27FC236}">
                  <a16:creationId xmlns:a16="http://schemas.microsoft.com/office/drawing/2014/main" id="{726D6731-F7C9-9D4B-9F55-3C61153D5BEA}"/>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77;p36">
              <a:extLst>
                <a:ext uri="{FF2B5EF4-FFF2-40B4-BE49-F238E27FC236}">
                  <a16:creationId xmlns:a16="http://schemas.microsoft.com/office/drawing/2014/main" id="{CDECB7AF-89C2-A24D-932E-2A34B5E92E43}"/>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“my savings is GONE. BUT IM HOLDING ON. 🚀🚀🚀🚀🚀🚀🚀🚀”</a:t>
              </a:r>
            </a:p>
          </p:txBody>
        </p:sp>
      </p:grpSp>
      <p:grpSp>
        <p:nvGrpSpPr>
          <p:cNvPr id="313" name="Group 312">
            <a:extLst>
              <a:ext uri="{FF2B5EF4-FFF2-40B4-BE49-F238E27FC236}">
                <a16:creationId xmlns:a16="http://schemas.microsoft.com/office/drawing/2014/main" id="{C2906E4E-74BE-6A4E-A78A-1AF1E9910FB7}"/>
              </a:ext>
            </a:extLst>
          </p:cNvPr>
          <p:cNvGrpSpPr/>
          <p:nvPr/>
        </p:nvGrpSpPr>
        <p:grpSpPr>
          <a:xfrm>
            <a:off x="2237367" y="4057043"/>
            <a:ext cx="2224089" cy="914400"/>
            <a:chOff x="1738949" y="3440675"/>
            <a:chExt cx="3341933" cy="1075666"/>
          </a:xfrm>
        </p:grpSpPr>
        <p:sp>
          <p:nvSpPr>
            <p:cNvPr id="314" name="Google Shape;308;p33">
              <a:extLst>
                <a:ext uri="{FF2B5EF4-FFF2-40B4-BE49-F238E27FC236}">
                  <a16:creationId xmlns:a16="http://schemas.microsoft.com/office/drawing/2014/main" id="{996E453F-B675-F54B-9261-C19087414318}"/>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315" name="Google Shape;377;p36">
              <a:extLst>
                <a:ext uri="{FF2B5EF4-FFF2-40B4-BE49-F238E27FC236}">
                  <a16:creationId xmlns:a16="http://schemas.microsoft.com/office/drawing/2014/main" id="{EA379DBD-B139-A147-B955-38BFDC0F6C20}"/>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Just got my first 5 shares, never letting go🌝🚀🚀🚀</a:t>
              </a:r>
            </a:p>
          </p:txBody>
        </p:sp>
      </p:grpSp>
      <p:grpSp>
        <p:nvGrpSpPr>
          <p:cNvPr id="316" name="Group 315">
            <a:extLst>
              <a:ext uri="{FF2B5EF4-FFF2-40B4-BE49-F238E27FC236}">
                <a16:creationId xmlns:a16="http://schemas.microsoft.com/office/drawing/2014/main" id="{84197785-689F-C440-80F1-F513171CEC57}"/>
              </a:ext>
            </a:extLst>
          </p:cNvPr>
          <p:cNvGrpSpPr/>
          <p:nvPr/>
        </p:nvGrpSpPr>
        <p:grpSpPr>
          <a:xfrm>
            <a:off x="5428473" y="4023221"/>
            <a:ext cx="2956320" cy="870493"/>
            <a:chOff x="1738949" y="3440675"/>
            <a:chExt cx="3341933" cy="1075666"/>
          </a:xfrm>
        </p:grpSpPr>
        <p:sp>
          <p:nvSpPr>
            <p:cNvPr id="317" name="Google Shape;308;p33">
              <a:extLst>
                <a:ext uri="{FF2B5EF4-FFF2-40B4-BE49-F238E27FC236}">
                  <a16:creationId xmlns:a16="http://schemas.microsoft.com/office/drawing/2014/main" id="{298C4712-77C0-5141-B596-351070B7FBCC}"/>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318" name="Google Shape;377;p36">
              <a:extLst>
                <a:ext uri="{FF2B5EF4-FFF2-40B4-BE49-F238E27FC236}">
                  <a16:creationId xmlns:a16="http://schemas.microsoft.com/office/drawing/2014/main" id="{216CA04B-738B-0447-B88B-010E40876ACB}"/>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“I'm still in, bought my first shares on Thursday, more on Monday, holding :)”</a:t>
              </a:r>
            </a:p>
          </p:txBody>
        </p:sp>
      </p:grpSp>
      <p:grpSp>
        <p:nvGrpSpPr>
          <p:cNvPr id="319" name="Group 318">
            <a:extLst>
              <a:ext uri="{FF2B5EF4-FFF2-40B4-BE49-F238E27FC236}">
                <a16:creationId xmlns:a16="http://schemas.microsoft.com/office/drawing/2014/main" id="{BC53FB3F-131E-674F-B60D-AB0F4A46835E}"/>
              </a:ext>
            </a:extLst>
          </p:cNvPr>
          <p:cNvGrpSpPr/>
          <p:nvPr/>
        </p:nvGrpSpPr>
        <p:grpSpPr>
          <a:xfrm>
            <a:off x="6278008" y="2865640"/>
            <a:ext cx="2588556" cy="913545"/>
            <a:chOff x="1738949" y="3440675"/>
            <a:chExt cx="3341933" cy="1075666"/>
          </a:xfrm>
        </p:grpSpPr>
        <p:sp>
          <p:nvSpPr>
            <p:cNvPr id="320" name="Google Shape;308;p33">
              <a:extLst>
                <a:ext uri="{FF2B5EF4-FFF2-40B4-BE49-F238E27FC236}">
                  <a16:creationId xmlns:a16="http://schemas.microsoft.com/office/drawing/2014/main" id="{210BEBE9-200B-B244-8180-D9230E53454F}"/>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321" name="Google Shape;377;p36">
              <a:extLst>
                <a:ext uri="{FF2B5EF4-FFF2-40B4-BE49-F238E27FC236}">
                  <a16:creationId xmlns:a16="http://schemas.microsoft.com/office/drawing/2014/main" id="{7F813D3C-7AD0-6648-A34A-A897EA73CB09}"/>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“I'm still holding. To the moon🚀 all or nothing”</a:t>
              </a:r>
            </a:p>
          </p:txBody>
        </p:sp>
      </p:grpSp>
      <p:grpSp>
        <p:nvGrpSpPr>
          <p:cNvPr id="322" name="Group 321">
            <a:extLst>
              <a:ext uri="{FF2B5EF4-FFF2-40B4-BE49-F238E27FC236}">
                <a16:creationId xmlns:a16="http://schemas.microsoft.com/office/drawing/2014/main" id="{74132E21-8C9E-194D-BBE4-4407C05E32C9}"/>
              </a:ext>
            </a:extLst>
          </p:cNvPr>
          <p:cNvGrpSpPr/>
          <p:nvPr/>
        </p:nvGrpSpPr>
        <p:grpSpPr>
          <a:xfrm>
            <a:off x="2825311" y="2128820"/>
            <a:ext cx="1970316" cy="702560"/>
            <a:chOff x="1738949" y="3440675"/>
            <a:chExt cx="3341933" cy="1075666"/>
          </a:xfrm>
        </p:grpSpPr>
        <p:sp>
          <p:nvSpPr>
            <p:cNvPr id="323" name="Google Shape;308;p33">
              <a:extLst>
                <a:ext uri="{FF2B5EF4-FFF2-40B4-BE49-F238E27FC236}">
                  <a16:creationId xmlns:a16="http://schemas.microsoft.com/office/drawing/2014/main" id="{9C3B71B6-9675-2142-A546-71B7F432E902}"/>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77;p36">
              <a:extLst>
                <a:ext uri="{FF2B5EF4-FFF2-40B4-BE49-F238E27FC236}">
                  <a16:creationId xmlns:a16="http://schemas.microsoft.com/office/drawing/2014/main" id="{0318D3AD-717A-FD41-B594-EAE6B5858F3B}"/>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Holding 🖐💎🖐💎</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2" name="Google Shape;482;p37"/>
          <p:cNvSpPr txBox="1">
            <a:spLocks noGrp="1"/>
          </p:cNvSpPr>
          <p:nvPr>
            <p:ph type="title"/>
          </p:nvPr>
        </p:nvSpPr>
        <p:spPr>
          <a:xfrm>
            <a:off x="159025" y="381415"/>
            <a:ext cx="9199660" cy="795202"/>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500" dirty="0"/>
              <a:t>Topic 3: “Us vs. hedge funds”; underdogs; squeeze the shorts </a:t>
            </a:r>
            <a:endParaRPr sz="2500" dirty="0"/>
          </a:p>
        </p:txBody>
      </p:sp>
      <p:grpSp>
        <p:nvGrpSpPr>
          <p:cNvPr id="5" name="Google Shape;2856;p63">
            <a:extLst>
              <a:ext uri="{FF2B5EF4-FFF2-40B4-BE49-F238E27FC236}">
                <a16:creationId xmlns:a16="http://schemas.microsoft.com/office/drawing/2014/main" id="{A70DD56A-9243-DC4E-9928-5895F5029E16}"/>
              </a:ext>
            </a:extLst>
          </p:cNvPr>
          <p:cNvGrpSpPr/>
          <p:nvPr/>
        </p:nvGrpSpPr>
        <p:grpSpPr>
          <a:xfrm>
            <a:off x="227851" y="1353783"/>
            <a:ext cx="350577" cy="339050"/>
            <a:chOff x="3254088" y="3734100"/>
            <a:chExt cx="390050" cy="377225"/>
          </a:xfrm>
        </p:grpSpPr>
        <p:sp>
          <p:nvSpPr>
            <p:cNvPr id="6" name="Google Shape;2857;p63">
              <a:extLst>
                <a:ext uri="{FF2B5EF4-FFF2-40B4-BE49-F238E27FC236}">
                  <a16:creationId xmlns:a16="http://schemas.microsoft.com/office/drawing/2014/main" id="{C5369450-2C2E-FE4A-AF20-69CE5B214C63}"/>
                </a:ext>
              </a:extLst>
            </p:cNvPr>
            <p:cNvSpPr/>
            <p:nvPr/>
          </p:nvSpPr>
          <p:spPr>
            <a:xfrm>
              <a:off x="3254088" y="3734100"/>
              <a:ext cx="390050" cy="377225"/>
            </a:xfrm>
            <a:custGeom>
              <a:avLst/>
              <a:gdLst/>
              <a:ahLst/>
              <a:cxnLst/>
              <a:rect l="l" t="t" r="r" b="b"/>
              <a:pathLst>
                <a:path w="15602" h="15089" extrusionOk="0">
                  <a:moveTo>
                    <a:pt x="5156" y="3270"/>
                  </a:moveTo>
                  <a:cubicBezTo>
                    <a:pt x="5394" y="3270"/>
                    <a:pt x="5632" y="3288"/>
                    <a:pt x="5869" y="3325"/>
                  </a:cubicBezTo>
                  <a:lnTo>
                    <a:pt x="2115" y="7094"/>
                  </a:lnTo>
                  <a:lnTo>
                    <a:pt x="728" y="5707"/>
                  </a:lnTo>
                  <a:lnTo>
                    <a:pt x="1778" y="4671"/>
                  </a:lnTo>
                  <a:cubicBezTo>
                    <a:pt x="2682" y="3767"/>
                    <a:pt x="3909" y="3270"/>
                    <a:pt x="5156" y="3270"/>
                  </a:cubicBezTo>
                  <a:close/>
                  <a:moveTo>
                    <a:pt x="12045" y="594"/>
                  </a:moveTo>
                  <a:cubicBezTo>
                    <a:pt x="12750" y="594"/>
                    <a:pt x="13461" y="712"/>
                    <a:pt x="14148" y="956"/>
                  </a:cubicBezTo>
                  <a:cubicBezTo>
                    <a:pt x="14578" y="2180"/>
                    <a:pt x="14618" y="3486"/>
                    <a:pt x="14282" y="4698"/>
                  </a:cubicBezTo>
                  <a:lnTo>
                    <a:pt x="11860" y="2275"/>
                  </a:lnTo>
                  <a:cubicBezTo>
                    <a:pt x="11806" y="2221"/>
                    <a:pt x="11732" y="2194"/>
                    <a:pt x="11656" y="2194"/>
                  </a:cubicBezTo>
                  <a:cubicBezTo>
                    <a:pt x="11580" y="2194"/>
                    <a:pt x="11503" y="2221"/>
                    <a:pt x="11442" y="2275"/>
                  </a:cubicBezTo>
                  <a:cubicBezTo>
                    <a:pt x="11334" y="2396"/>
                    <a:pt x="11334" y="2584"/>
                    <a:pt x="11442" y="2692"/>
                  </a:cubicBezTo>
                  <a:lnTo>
                    <a:pt x="14067" y="5317"/>
                  </a:lnTo>
                  <a:lnTo>
                    <a:pt x="14080" y="5330"/>
                  </a:lnTo>
                  <a:cubicBezTo>
                    <a:pt x="13771" y="6124"/>
                    <a:pt x="13299" y="6851"/>
                    <a:pt x="12680" y="7470"/>
                  </a:cubicBezTo>
                  <a:lnTo>
                    <a:pt x="11806" y="8345"/>
                  </a:lnTo>
                  <a:cubicBezTo>
                    <a:pt x="11765" y="8372"/>
                    <a:pt x="11752" y="8399"/>
                    <a:pt x="11725" y="8426"/>
                  </a:cubicBezTo>
                  <a:lnTo>
                    <a:pt x="7579" y="12571"/>
                  </a:lnTo>
                  <a:lnTo>
                    <a:pt x="7552" y="12531"/>
                  </a:lnTo>
                  <a:lnTo>
                    <a:pt x="2558" y="7537"/>
                  </a:lnTo>
                  <a:lnTo>
                    <a:pt x="2531" y="7510"/>
                  </a:lnTo>
                  <a:lnTo>
                    <a:pt x="3272" y="6771"/>
                  </a:lnTo>
                  <a:lnTo>
                    <a:pt x="6865" y="10351"/>
                  </a:lnTo>
                  <a:cubicBezTo>
                    <a:pt x="6919" y="10405"/>
                    <a:pt x="6987" y="10432"/>
                    <a:pt x="7068" y="10432"/>
                  </a:cubicBezTo>
                  <a:cubicBezTo>
                    <a:pt x="7149" y="10432"/>
                    <a:pt x="7215" y="10405"/>
                    <a:pt x="7269" y="10351"/>
                  </a:cubicBezTo>
                  <a:cubicBezTo>
                    <a:pt x="7391" y="10229"/>
                    <a:pt x="7391" y="10055"/>
                    <a:pt x="7269" y="9933"/>
                  </a:cubicBezTo>
                  <a:lnTo>
                    <a:pt x="3689" y="6353"/>
                  </a:lnTo>
                  <a:lnTo>
                    <a:pt x="7619" y="2423"/>
                  </a:lnTo>
                  <a:cubicBezTo>
                    <a:pt x="8813" y="1229"/>
                    <a:pt x="10414" y="594"/>
                    <a:pt x="12045" y="594"/>
                  </a:cubicBezTo>
                  <a:close/>
                  <a:moveTo>
                    <a:pt x="2720" y="8547"/>
                  </a:moveTo>
                  <a:lnTo>
                    <a:pt x="6569" y="12397"/>
                  </a:lnTo>
                  <a:lnTo>
                    <a:pt x="5735" y="13231"/>
                  </a:lnTo>
                  <a:lnTo>
                    <a:pt x="1885" y="9382"/>
                  </a:lnTo>
                  <a:lnTo>
                    <a:pt x="2720" y="8547"/>
                  </a:lnTo>
                  <a:close/>
                  <a:moveTo>
                    <a:pt x="2034" y="10364"/>
                  </a:moveTo>
                  <a:lnTo>
                    <a:pt x="4726" y="13056"/>
                  </a:lnTo>
                  <a:lnTo>
                    <a:pt x="769" y="14335"/>
                  </a:lnTo>
                  <a:lnTo>
                    <a:pt x="2034" y="10364"/>
                  </a:lnTo>
                  <a:close/>
                  <a:moveTo>
                    <a:pt x="11792" y="9193"/>
                  </a:moveTo>
                  <a:cubicBezTo>
                    <a:pt x="12021" y="10674"/>
                    <a:pt x="11536" y="12221"/>
                    <a:pt x="10460" y="13285"/>
                  </a:cubicBezTo>
                  <a:lnTo>
                    <a:pt x="9383" y="14362"/>
                  </a:lnTo>
                  <a:lnTo>
                    <a:pt x="7996" y="12989"/>
                  </a:lnTo>
                  <a:lnTo>
                    <a:pt x="11792" y="9193"/>
                  </a:lnTo>
                  <a:close/>
                  <a:moveTo>
                    <a:pt x="12061" y="1"/>
                  </a:moveTo>
                  <a:cubicBezTo>
                    <a:pt x="10269" y="1"/>
                    <a:pt x="8507" y="701"/>
                    <a:pt x="7202" y="2006"/>
                  </a:cubicBezTo>
                  <a:lnTo>
                    <a:pt x="6381" y="2826"/>
                  </a:lnTo>
                  <a:cubicBezTo>
                    <a:pt x="5971" y="2728"/>
                    <a:pt x="5556" y="2681"/>
                    <a:pt x="5143" y="2681"/>
                  </a:cubicBezTo>
                  <a:cubicBezTo>
                    <a:pt x="3740" y="2681"/>
                    <a:pt x="2369" y="3234"/>
                    <a:pt x="1361" y="4253"/>
                  </a:cubicBezTo>
                  <a:lnTo>
                    <a:pt x="96" y="5505"/>
                  </a:lnTo>
                  <a:cubicBezTo>
                    <a:pt x="42" y="5559"/>
                    <a:pt x="15" y="5626"/>
                    <a:pt x="15" y="5707"/>
                  </a:cubicBezTo>
                  <a:cubicBezTo>
                    <a:pt x="15" y="5787"/>
                    <a:pt x="42" y="5868"/>
                    <a:pt x="96" y="5922"/>
                  </a:cubicBezTo>
                  <a:lnTo>
                    <a:pt x="2142" y="7955"/>
                  </a:lnTo>
                  <a:lnTo>
                    <a:pt x="2316" y="8129"/>
                  </a:lnTo>
                  <a:lnTo>
                    <a:pt x="1266" y="9179"/>
                  </a:lnTo>
                  <a:cubicBezTo>
                    <a:pt x="1146" y="9287"/>
                    <a:pt x="1146" y="9475"/>
                    <a:pt x="1266" y="9597"/>
                  </a:cubicBezTo>
                  <a:lnTo>
                    <a:pt x="1562" y="9893"/>
                  </a:lnTo>
                  <a:lnTo>
                    <a:pt x="28" y="14698"/>
                  </a:lnTo>
                  <a:cubicBezTo>
                    <a:pt x="1" y="14805"/>
                    <a:pt x="28" y="14913"/>
                    <a:pt x="109" y="14994"/>
                  </a:cubicBezTo>
                  <a:cubicBezTo>
                    <a:pt x="163" y="15048"/>
                    <a:pt x="230" y="15089"/>
                    <a:pt x="311" y="15089"/>
                  </a:cubicBezTo>
                  <a:cubicBezTo>
                    <a:pt x="338" y="15089"/>
                    <a:pt x="378" y="15075"/>
                    <a:pt x="405" y="15075"/>
                  </a:cubicBezTo>
                  <a:lnTo>
                    <a:pt x="5184" y="13513"/>
                  </a:lnTo>
                  <a:lnTo>
                    <a:pt x="5519" y="13850"/>
                  </a:lnTo>
                  <a:cubicBezTo>
                    <a:pt x="5587" y="13917"/>
                    <a:pt x="5654" y="13944"/>
                    <a:pt x="5735" y="13944"/>
                  </a:cubicBezTo>
                  <a:cubicBezTo>
                    <a:pt x="5803" y="13944"/>
                    <a:pt x="5883" y="13917"/>
                    <a:pt x="5937" y="13850"/>
                  </a:cubicBezTo>
                  <a:lnTo>
                    <a:pt x="6987" y="12800"/>
                  </a:lnTo>
                  <a:lnTo>
                    <a:pt x="7377" y="13190"/>
                  </a:lnTo>
                  <a:lnTo>
                    <a:pt x="9180" y="14994"/>
                  </a:lnTo>
                  <a:cubicBezTo>
                    <a:pt x="9234" y="15048"/>
                    <a:pt x="9315" y="15075"/>
                    <a:pt x="9383" y="15075"/>
                  </a:cubicBezTo>
                  <a:cubicBezTo>
                    <a:pt x="9464" y="15075"/>
                    <a:pt x="9530" y="15048"/>
                    <a:pt x="9598" y="14994"/>
                  </a:cubicBezTo>
                  <a:lnTo>
                    <a:pt x="10876" y="13702"/>
                  </a:lnTo>
                  <a:cubicBezTo>
                    <a:pt x="11522" y="13056"/>
                    <a:pt x="12007" y="12248"/>
                    <a:pt x="12249" y="11360"/>
                  </a:cubicBezTo>
                  <a:cubicBezTo>
                    <a:pt x="12492" y="10485"/>
                    <a:pt x="12506" y="9570"/>
                    <a:pt x="12290" y="8682"/>
                  </a:cubicBezTo>
                  <a:lnTo>
                    <a:pt x="13098" y="7887"/>
                  </a:lnTo>
                  <a:cubicBezTo>
                    <a:pt x="14995" y="5990"/>
                    <a:pt x="15601" y="3136"/>
                    <a:pt x="14659" y="619"/>
                  </a:cubicBezTo>
                  <a:cubicBezTo>
                    <a:pt x="14632" y="538"/>
                    <a:pt x="14564" y="484"/>
                    <a:pt x="14484" y="445"/>
                  </a:cubicBezTo>
                  <a:cubicBezTo>
                    <a:pt x="13697" y="146"/>
                    <a:pt x="12876" y="1"/>
                    <a:pt x="120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58;p63">
              <a:extLst>
                <a:ext uri="{FF2B5EF4-FFF2-40B4-BE49-F238E27FC236}">
                  <a16:creationId xmlns:a16="http://schemas.microsoft.com/office/drawing/2014/main" id="{EE64DAA0-0352-D44A-B201-0092BA5D7E32}"/>
                </a:ext>
              </a:extLst>
            </p:cNvPr>
            <p:cNvSpPr/>
            <p:nvPr/>
          </p:nvSpPr>
          <p:spPr>
            <a:xfrm>
              <a:off x="3439838" y="3850500"/>
              <a:ext cx="77425" cy="73400"/>
            </a:xfrm>
            <a:custGeom>
              <a:avLst/>
              <a:gdLst/>
              <a:ahLst/>
              <a:cxnLst/>
              <a:rect l="l" t="t" r="r" b="b"/>
              <a:pathLst>
                <a:path w="3097" h="2936" extrusionOk="0">
                  <a:moveTo>
                    <a:pt x="1952" y="1"/>
                  </a:moveTo>
                  <a:cubicBezTo>
                    <a:pt x="1710" y="1"/>
                    <a:pt x="1474" y="90"/>
                    <a:pt x="1293" y="270"/>
                  </a:cubicBezTo>
                  <a:cubicBezTo>
                    <a:pt x="916" y="647"/>
                    <a:pt x="943" y="1280"/>
                    <a:pt x="1334" y="1670"/>
                  </a:cubicBezTo>
                  <a:cubicBezTo>
                    <a:pt x="1508" y="1845"/>
                    <a:pt x="1535" y="2101"/>
                    <a:pt x="1388" y="2249"/>
                  </a:cubicBezTo>
                  <a:cubicBezTo>
                    <a:pt x="1321" y="2315"/>
                    <a:pt x="1234" y="2346"/>
                    <a:pt x="1142" y="2346"/>
                  </a:cubicBezTo>
                  <a:cubicBezTo>
                    <a:pt x="1027" y="2346"/>
                    <a:pt x="906" y="2298"/>
                    <a:pt x="808" y="2208"/>
                  </a:cubicBezTo>
                  <a:cubicBezTo>
                    <a:pt x="647" y="2034"/>
                    <a:pt x="620" y="1777"/>
                    <a:pt x="768" y="1630"/>
                  </a:cubicBezTo>
                  <a:cubicBezTo>
                    <a:pt x="876" y="1508"/>
                    <a:pt x="876" y="1334"/>
                    <a:pt x="768" y="1212"/>
                  </a:cubicBezTo>
                  <a:cubicBezTo>
                    <a:pt x="708" y="1152"/>
                    <a:pt x="630" y="1122"/>
                    <a:pt x="554" y="1122"/>
                  </a:cubicBezTo>
                  <a:cubicBezTo>
                    <a:pt x="479" y="1122"/>
                    <a:pt x="405" y="1152"/>
                    <a:pt x="351" y="1212"/>
                  </a:cubicBezTo>
                  <a:cubicBezTo>
                    <a:pt x="42" y="1522"/>
                    <a:pt x="1" y="1993"/>
                    <a:pt x="216" y="2384"/>
                  </a:cubicBezTo>
                  <a:lnTo>
                    <a:pt x="203" y="2397"/>
                  </a:lnTo>
                  <a:cubicBezTo>
                    <a:pt x="81" y="2518"/>
                    <a:pt x="81" y="2707"/>
                    <a:pt x="203" y="2814"/>
                  </a:cubicBezTo>
                  <a:cubicBezTo>
                    <a:pt x="257" y="2868"/>
                    <a:pt x="338" y="2895"/>
                    <a:pt x="405" y="2895"/>
                  </a:cubicBezTo>
                  <a:cubicBezTo>
                    <a:pt x="485" y="2895"/>
                    <a:pt x="553" y="2868"/>
                    <a:pt x="620" y="2814"/>
                  </a:cubicBezTo>
                  <a:lnTo>
                    <a:pt x="634" y="2800"/>
                  </a:lnTo>
                  <a:cubicBezTo>
                    <a:pt x="795" y="2895"/>
                    <a:pt x="970" y="2935"/>
                    <a:pt x="1145" y="2935"/>
                  </a:cubicBezTo>
                  <a:cubicBezTo>
                    <a:pt x="1388" y="2935"/>
                    <a:pt x="1630" y="2841"/>
                    <a:pt x="1804" y="2666"/>
                  </a:cubicBezTo>
                  <a:cubicBezTo>
                    <a:pt x="2181" y="2289"/>
                    <a:pt x="2154" y="1657"/>
                    <a:pt x="1750" y="1266"/>
                  </a:cubicBezTo>
                  <a:cubicBezTo>
                    <a:pt x="1589" y="1092"/>
                    <a:pt x="1562" y="835"/>
                    <a:pt x="1711" y="688"/>
                  </a:cubicBezTo>
                  <a:cubicBezTo>
                    <a:pt x="1777" y="621"/>
                    <a:pt x="1864" y="590"/>
                    <a:pt x="1955" y="590"/>
                  </a:cubicBezTo>
                  <a:cubicBezTo>
                    <a:pt x="2068" y="590"/>
                    <a:pt x="2187" y="638"/>
                    <a:pt x="2276" y="728"/>
                  </a:cubicBezTo>
                  <a:cubicBezTo>
                    <a:pt x="2450" y="903"/>
                    <a:pt x="2477" y="1158"/>
                    <a:pt x="2330" y="1307"/>
                  </a:cubicBezTo>
                  <a:cubicBezTo>
                    <a:pt x="2208" y="1428"/>
                    <a:pt x="2208" y="1616"/>
                    <a:pt x="2330" y="1724"/>
                  </a:cubicBezTo>
                  <a:cubicBezTo>
                    <a:pt x="2384" y="1777"/>
                    <a:pt x="2464" y="1804"/>
                    <a:pt x="2531" y="1804"/>
                  </a:cubicBezTo>
                  <a:cubicBezTo>
                    <a:pt x="2612" y="1804"/>
                    <a:pt x="2693" y="1777"/>
                    <a:pt x="2747" y="1724"/>
                  </a:cubicBezTo>
                  <a:cubicBezTo>
                    <a:pt x="3057" y="1415"/>
                    <a:pt x="3096" y="943"/>
                    <a:pt x="2881" y="553"/>
                  </a:cubicBezTo>
                  <a:lnTo>
                    <a:pt x="2908" y="526"/>
                  </a:lnTo>
                  <a:cubicBezTo>
                    <a:pt x="3030" y="405"/>
                    <a:pt x="3030" y="216"/>
                    <a:pt x="2908" y="109"/>
                  </a:cubicBezTo>
                  <a:cubicBezTo>
                    <a:pt x="2854" y="48"/>
                    <a:pt x="2780" y="18"/>
                    <a:pt x="2705" y="18"/>
                  </a:cubicBezTo>
                  <a:cubicBezTo>
                    <a:pt x="2629" y="18"/>
                    <a:pt x="2552" y="48"/>
                    <a:pt x="2491" y="109"/>
                  </a:cubicBezTo>
                  <a:lnTo>
                    <a:pt x="2464" y="135"/>
                  </a:lnTo>
                  <a:cubicBezTo>
                    <a:pt x="2302" y="46"/>
                    <a:pt x="2125" y="1"/>
                    <a:pt x="19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59;p63">
              <a:extLst>
                <a:ext uri="{FF2B5EF4-FFF2-40B4-BE49-F238E27FC236}">
                  <a16:creationId xmlns:a16="http://schemas.microsoft.com/office/drawing/2014/main" id="{FFAEF836-37F5-FF4A-BE98-6A766F56506D}"/>
                </a:ext>
              </a:extLst>
            </p:cNvPr>
            <p:cNvSpPr/>
            <p:nvPr/>
          </p:nvSpPr>
          <p:spPr>
            <a:xfrm>
              <a:off x="3407538" y="3822175"/>
              <a:ext cx="142375" cy="129650"/>
            </a:xfrm>
            <a:custGeom>
              <a:avLst/>
              <a:gdLst/>
              <a:ahLst/>
              <a:cxnLst/>
              <a:rect l="l" t="t" r="r" b="b"/>
              <a:pathLst>
                <a:path w="5695" h="5186" extrusionOk="0">
                  <a:moveTo>
                    <a:pt x="2841" y="595"/>
                  </a:moveTo>
                  <a:cubicBezTo>
                    <a:pt x="3353" y="595"/>
                    <a:pt x="3877" y="784"/>
                    <a:pt x="4268" y="1175"/>
                  </a:cubicBezTo>
                  <a:cubicBezTo>
                    <a:pt x="5049" y="1955"/>
                    <a:pt x="5049" y="3234"/>
                    <a:pt x="4268" y="4014"/>
                  </a:cubicBezTo>
                  <a:cubicBezTo>
                    <a:pt x="3878" y="4405"/>
                    <a:pt x="3363" y="4600"/>
                    <a:pt x="2848" y="4600"/>
                  </a:cubicBezTo>
                  <a:cubicBezTo>
                    <a:pt x="2333" y="4600"/>
                    <a:pt x="1818" y="4405"/>
                    <a:pt x="1427" y="4014"/>
                  </a:cubicBezTo>
                  <a:cubicBezTo>
                    <a:pt x="647" y="3234"/>
                    <a:pt x="647" y="1955"/>
                    <a:pt x="1427" y="1175"/>
                  </a:cubicBezTo>
                  <a:cubicBezTo>
                    <a:pt x="1818" y="784"/>
                    <a:pt x="2330" y="595"/>
                    <a:pt x="2841" y="595"/>
                  </a:cubicBezTo>
                  <a:close/>
                  <a:moveTo>
                    <a:pt x="2842" y="0"/>
                  </a:moveTo>
                  <a:cubicBezTo>
                    <a:pt x="2178" y="0"/>
                    <a:pt x="1515" y="252"/>
                    <a:pt x="1011" y="757"/>
                  </a:cubicBezTo>
                  <a:cubicBezTo>
                    <a:pt x="1" y="1767"/>
                    <a:pt x="1" y="3422"/>
                    <a:pt x="1011" y="4432"/>
                  </a:cubicBezTo>
                  <a:cubicBezTo>
                    <a:pt x="1522" y="4929"/>
                    <a:pt x="2181" y="5186"/>
                    <a:pt x="2841" y="5186"/>
                  </a:cubicBezTo>
                  <a:cubicBezTo>
                    <a:pt x="3514" y="5186"/>
                    <a:pt x="4173" y="4929"/>
                    <a:pt x="4685" y="4432"/>
                  </a:cubicBezTo>
                  <a:cubicBezTo>
                    <a:pt x="5695" y="3422"/>
                    <a:pt x="5695" y="1767"/>
                    <a:pt x="4685" y="757"/>
                  </a:cubicBezTo>
                  <a:cubicBezTo>
                    <a:pt x="4173" y="252"/>
                    <a:pt x="3507" y="0"/>
                    <a:pt x="28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60;p63">
              <a:extLst>
                <a:ext uri="{FF2B5EF4-FFF2-40B4-BE49-F238E27FC236}">
                  <a16:creationId xmlns:a16="http://schemas.microsoft.com/office/drawing/2014/main" id="{C4FB4272-C840-9E44-A0CA-A0EC9EBCDC66}"/>
                </a:ext>
              </a:extLst>
            </p:cNvPr>
            <p:cNvSpPr/>
            <p:nvPr/>
          </p:nvSpPr>
          <p:spPr>
            <a:xfrm>
              <a:off x="3519263" y="3770100"/>
              <a:ext cx="14500" cy="14475"/>
            </a:xfrm>
            <a:custGeom>
              <a:avLst/>
              <a:gdLst/>
              <a:ahLst/>
              <a:cxnLst/>
              <a:rect l="l" t="t" r="r" b="b"/>
              <a:pathLst>
                <a:path w="580" h="579" extrusionOk="0">
                  <a:moveTo>
                    <a:pt x="283" y="1"/>
                  </a:moveTo>
                  <a:cubicBezTo>
                    <a:pt x="216" y="1"/>
                    <a:pt x="135" y="27"/>
                    <a:pt x="81" y="81"/>
                  </a:cubicBezTo>
                  <a:cubicBezTo>
                    <a:pt x="27" y="135"/>
                    <a:pt x="0" y="216"/>
                    <a:pt x="0" y="283"/>
                  </a:cubicBezTo>
                  <a:cubicBezTo>
                    <a:pt x="0" y="363"/>
                    <a:pt x="27" y="444"/>
                    <a:pt x="81" y="498"/>
                  </a:cubicBezTo>
                  <a:cubicBezTo>
                    <a:pt x="135" y="552"/>
                    <a:pt x="216" y="579"/>
                    <a:pt x="283" y="579"/>
                  </a:cubicBezTo>
                  <a:cubicBezTo>
                    <a:pt x="364" y="579"/>
                    <a:pt x="445" y="552"/>
                    <a:pt x="499" y="498"/>
                  </a:cubicBezTo>
                  <a:cubicBezTo>
                    <a:pt x="553" y="444"/>
                    <a:pt x="580" y="363"/>
                    <a:pt x="580" y="283"/>
                  </a:cubicBezTo>
                  <a:cubicBezTo>
                    <a:pt x="580" y="216"/>
                    <a:pt x="553" y="135"/>
                    <a:pt x="499" y="81"/>
                  </a:cubicBezTo>
                  <a:cubicBezTo>
                    <a:pt x="445" y="27"/>
                    <a:pt x="364" y="1"/>
                    <a:pt x="2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61;p63">
              <a:extLst>
                <a:ext uri="{FF2B5EF4-FFF2-40B4-BE49-F238E27FC236}">
                  <a16:creationId xmlns:a16="http://schemas.microsoft.com/office/drawing/2014/main" id="{39DB680A-8B68-4641-AB17-0FA3F8004615}"/>
                </a:ext>
              </a:extLst>
            </p:cNvPr>
            <p:cNvSpPr/>
            <p:nvPr/>
          </p:nvSpPr>
          <p:spPr>
            <a:xfrm>
              <a:off x="3441863" y="3998925"/>
              <a:ext cx="14825" cy="14825"/>
            </a:xfrm>
            <a:custGeom>
              <a:avLst/>
              <a:gdLst/>
              <a:ahLst/>
              <a:cxnLst/>
              <a:rect l="l" t="t" r="r" b="b"/>
              <a:pathLst>
                <a:path w="593" h="593" extrusionOk="0">
                  <a:moveTo>
                    <a:pt x="297" y="0"/>
                  </a:moveTo>
                  <a:cubicBezTo>
                    <a:pt x="216" y="0"/>
                    <a:pt x="149" y="27"/>
                    <a:pt x="95" y="81"/>
                  </a:cubicBezTo>
                  <a:cubicBezTo>
                    <a:pt x="41" y="135"/>
                    <a:pt x="0" y="215"/>
                    <a:pt x="0" y="296"/>
                  </a:cubicBezTo>
                  <a:cubicBezTo>
                    <a:pt x="0" y="377"/>
                    <a:pt x="41" y="444"/>
                    <a:pt x="95" y="498"/>
                  </a:cubicBezTo>
                  <a:cubicBezTo>
                    <a:pt x="149" y="551"/>
                    <a:pt x="216" y="592"/>
                    <a:pt x="297" y="592"/>
                  </a:cubicBezTo>
                  <a:cubicBezTo>
                    <a:pt x="377" y="592"/>
                    <a:pt x="458" y="551"/>
                    <a:pt x="512" y="498"/>
                  </a:cubicBezTo>
                  <a:cubicBezTo>
                    <a:pt x="566" y="444"/>
                    <a:pt x="593" y="377"/>
                    <a:pt x="593" y="296"/>
                  </a:cubicBezTo>
                  <a:cubicBezTo>
                    <a:pt x="593" y="215"/>
                    <a:pt x="566" y="135"/>
                    <a:pt x="512" y="81"/>
                  </a:cubicBezTo>
                  <a:cubicBezTo>
                    <a:pt x="458" y="27"/>
                    <a:pt x="377"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481;p37">
            <a:extLst>
              <a:ext uri="{FF2B5EF4-FFF2-40B4-BE49-F238E27FC236}">
                <a16:creationId xmlns:a16="http://schemas.microsoft.com/office/drawing/2014/main" id="{A109D24C-2C89-D243-891B-B3D81016EAA2}"/>
              </a:ext>
            </a:extLst>
          </p:cNvPr>
          <p:cNvSpPr txBox="1">
            <a:spLocks/>
          </p:cNvSpPr>
          <p:nvPr/>
        </p:nvSpPr>
        <p:spPr>
          <a:xfrm>
            <a:off x="607459" y="1359902"/>
            <a:ext cx="6710182" cy="10633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Red Hat Text"/>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9pPr>
          </a:lstStyle>
          <a:p>
            <a:pPr marL="0" indent="0">
              <a:buClr>
                <a:srgbClr val="A3816A"/>
              </a:buClr>
              <a:buSzPts val="1100"/>
              <a:buFont typeface="Arial"/>
              <a:buNone/>
            </a:pPr>
            <a:r>
              <a:rPr lang="en-US" b="1" dirty="0">
                <a:latin typeface="Avenir Next" panose="020B0503020202020204" pitchFamily="34" charset="0"/>
              </a:rPr>
              <a:t>Key words: </a:t>
            </a:r>
          </a:p>
          <a:p>
            <a:pPr marL="0" lvl="0" indent="0">
              <a:buClr>
                <a:srgbClr val="A3816A"/>
              </a:buClr>
              <a:buSzPts val="1100"/>
              <a:buNone/>
            </a:pPr>
            <a:r>
              <a:rPr lang="en-US" dirty="0">
                <a:latin typeface="Avenir Next" panose="020B0503020202020204" pitchFamily="34" charset="0"/>
              </a:rPr>
              <a:t>cover, days, short, </a:t>
            </a:r>
            <a:r>
              <a:rPr lang="en-US" dirty="0" err="1">
                <a:latin typeface="Avenir Next" panose="020B0503020202020204" pitchFamily="34" charset="0"/>
              </a:rPr>
              <a:t>friday</a:t>
            </a:r>
            <a:r>
              <a:rPr lang="en-US" dirty="0">
                <a:latin typeface="Avenir Next" panose="020B0503020202020204" pitchFamily="34" charset="0"/>
              </a:rPr>
              <a:t>, sell, </a:t>
            </a:r>
            <a:r>
              <a:rPr lang="en-US" dirty="0" err="1">
                <a:latin typeface="Avenir Next" panose="020B0503020202020204" pitchFamily="34" charset="0"/>
              </a:rPr>
              <a:t>melvin</a:t>
            </a:r>
            <a:r>
              <a:rPr lang="en-US" dirty="0">
                <a:latin typeface="Avenir Next" panose="020B0503020202020204" pitchFamily="34" charset="0"/>
              </a:rPr>
              <a:t>, day, capital, shorts, shares, fucking, squeeze, covering, week, ass, dildos, </a:t>
            </a:r>
            <a:r>
              <a:rPr lang="en-US" dirty="0" err="1">
                <a:latin typeface="Avenir Next" panose="020B0503020202020204" pitchFamily="34" charset="0"/>
              </a:rPr>
              <a:t>gonna</a:t>
            </a:r>
            <a:r>
              <a:rPr lang="en-US" dirty="0">
                <a:latin typeface="Avenir Next" panose="020B0503020202020204" pitchFamily="34" charset="0"/>
              </a:rPr>
              <a:t>, ratio, volume, need, million, shorted, number, position, starts </a:t>
            </a:r>
          </a:p>
        </p:txBody>
      </p:sp>
      <p:grpSp>
        <p:nvGrpSpPr>
          <p:cNvPr id="14" name="Group 13">
            <a:extLst>
              <a:ext uri="{FF2B5EF4-FFF2-40B4-BE49-F238E27FC236}">
                <a16:creationId xmlns:a16="http://schemas.microsoft.com/office/drawing/2014/main" id="{AE753157-6696-2B4A-9121-8F9ACE164D74}"/>
              </a:ext>
            </a:extLst>
          </p:cNvPr>
          <p:cNvGrpSpPr/>
          <p:nvPr/>
        </p:nvGrpSpPr>
        <p:grpSpPr>
          <a:xfrm>
            <a:off x="119418" y="2560691"/>
            <a:ext cx="2150060" cy="929730"/>
            <a:chOff x="1738949" y="3440675"/>
            <a:chExt cx="3341933" cy="1075666"/>
          </a:xfrm>
        </p:grpSpPr>
        <p:sp>
          <p:nvSpPr>
            <p:cNvPr id="15" name="Google Shape;308;p33">
              <a:extLst>
                <a:ext uri="{FF2B5EF4-FFF2-40B4-BE49-F238E27FC236}">
                  <a16:creationId xmlns:a16="http://schemas.microsoft.com/office/drawing/2014/main" id="{0B772609-24FB-5248-A229-F6A5F2C04429}"/>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16" name="Google Shape;377;p36">
              <a:extLst>
                <a:ext uri="{FF2B5EF4-FFF2-40B4-BE49-F238E27FC236}">
                  <a16:creationId xmlns:a16="http://schemas.microsoft.com/office/drawing/2014/main" id="{0DAFEE4C-DDB5-8F48-AE1A-E9B762BCD561}"/>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“This means fucking war. WE LIKE THE STOCK.”</a:t>
              </a:r>
            </a:p>
          </p:txBody>
        </p:sp>
      </p:grpSp>
      <p:grpSp>
        <p:nvGrpSpPr>
          <p:cNvPr id="17" name="Group 16">
            <a:extLst>
              <a:ext uri="{FF2B5EF4-FFF2-40B4-BE49-F238E27FC236}">
                <a16:creationId xmlns:a16="http://schemas.microsoft.com/office/drawing/2014/main" id="{519B90A2-836A-D048-B472-B173CD90E4F1}"/>
              </a:ext>
            </a:extLst>
          </p:cNvPr>
          <p:cNvGrpSpPr/>
          <p:nvPr/>
        </p:nvGrpSpPr>
        <p:grpSpPr>
          <a:xfrm>
            <a:off x="5471675" y="2827984"/>
            <a:ext cx="2995633" cy="1051956"/>
            <a:chOff x="1738949" y="3440675"/>
            <a:chExt cx="3341933" cy="1075666"/>
          </a:xfrm>
        </p:grpSpPr>
        <p:sp>
          <p:nvSpPr>
            <p:cNvPr id="18" name="Google Shape;308;p33">
              <a:extLst>
                <a:ext uri="{FF2B5EF4-FFF2-40B4-BE49-F238E27FC236}">
                  <a16:creationId xmlns:a16="http://schemas.microsoft.com/office/drawing/2014/main" id="{E7792AF7-0A4E-CF4D-9D13-FD578F5E27DF}"/>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19" name="Google Shape;377;p36">
              <a:extLst>
                <a:ext uri="{FF2B5EF4-FFF2-40B4-BE49-F238E27FC236}">
                  <a16:creationId xmlns:a16="http://schemas.microsoft.com/office/drawing/2014/main" id="{8A614857-A167-1F44-B703-381C7E63CB6C}"/>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“Naked to $5 a share. Fuck </a:t>
              </a:r>
              <a:r>
                <a:rPr lang="en-US" sz="1000" b="1" dirty="0" err="1">
                  <a:latin typeface="Avenir Next" panose="020B0503020202020204" pitchFamily="34" charset="0"/>
                </a:rPr>
                <a:t>wallstreet</a:t>
              </a:r>
              <a:r>
                <a:rPr lang="en-US" sz="1000" b="1" dirty="0">
                  <a:latin typeface="Avenir Next" panose="020B0503020202020204" pitchFamily="34" charset="0"/>
                </a:rPr>
                <a:t>. WE like the stock. We the people, Its our money.”</a:t>
              </a:r>
            </a:p>
          </p:txBody>
        </p:sp>
      </p:grpSp>
      <p:grpSp>
        <p:nvGrpSpPr>
          <p:cNvPr id="20" name="Group 19">
            <a:extLst>
              <a:ext uri="{FF2B5EF4-FFF2-40B4-BE49-F238E27FC236}">
                <a16:creationId xmlns:a16="http://schemas.microsoft.com/office/drawing/2014/main" id="{98B85011-F21A-9944-A3F8-313DB14686A6}"/>
              </a:ext>
            </a:extLst>
          </p:cNvPr>
          <p:cNvGrpSpPr/>
          <p:nvPr/>
        </p:nvGrpSpPr>
        <p:grpSpPr>
          <a:xfrm>
            <a:off x="5862710" y="2283048"/>
            <a:ext cx="2673831" cy="385455"/>
            <a:chOff x="1738949" y="3440675"/>
            <a:chExt cx="3341933" cy="1075666"/>
          </a:xfrm>
        </p:grpSpPr>
        <p:sp>
          <p:nvSpPr>
            <p:cNvPr id="21" name="Google Shape;308;p33">
              <a:extLst>
                <a:ext uri="{FF2B5EF4-FFF2-40B4-BE49-F238E27FC236}">
                  <a16:creationId xmlns:a16="http://schemas.microsoft.com/office/drawing/2014/main" id="{99B28151-070A-9F43-8181-330E6CA7B70F}"/>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22" name="Google Shape;377;p36">
              <a:extLst>
                <a:ext uri="{FF2B5EF4-FFF2-40B4-BE49-F238E27FC236}">
                  <a16:creationId xmlns:a16="http://schemas.microsoft.com/office/drawing/2014/main" id="{B60B0FA9-11E3-3B47-A9BD-BC8A3983917A}"/>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“WE ARE THE LITTLE GUY.”</a:t>
              </a:r>
            </a:p>
          </p:txBody>
        </p:sp>
      </p:grpSp>
      <p:grpSp>
        <p:nvGrpSpPr>
          <p:cNvPr id="23" name="Group 22">
            <a:extLst>
              <a:ext uri="{FF2B5EF4-FFF2-40B4-BE49-F238E27FC236}">
                <a16:creationId xmlns:a16="http://schemas.microsoft.com/office/drawing/2014/main" id="{08A5FB22-98A9-A94C-9B0F-D83A6707EAC7}"/>
              </a:ext>
            </a:extLst>
          </p:cNvPr>
          <p:cNvGrpSpPr/>
          <p:nvPr/>
        </p:nvGrpSpPr>
        <p:grpSpPr>
          <a:xfrm>
            <a:off x="1506151" y="3591593"/>
            <a:ext cx="3502240" cy="1406094"/>
            <a:chOff x="1738949" y="3440675"/>
            <a:chExt cx="3341933" cy="1075666"/>
          </a:xfrm>
        </p:grpSpPr>
        <p:sp>
          <p:nvSpPr>
            <p:cNvPr id="24" name="Google Shape;308;p33">
              <a:extLst>
                <a:ext uri="{FF2B5EF4-FFF2-40B4-BE49-F238E27FC236}">
                  <a16:creationId xmlns:a16="http://schemas.microsoft.com/office/drawing/2014/main" id="{27BA7E0A-58B5-4E4A-8FFD-77923F4F7BD1}"/>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25" name="Google Shape;377;p36">
              <a:extLst>
                <a:ext uri="{FF2B5EF4-FFF2-40B4-BE49-F238E27FC236}">
                  <a16:creationId xmlns:a16="http://schemas.microsoft.com/office/drawing/2014/main" id="{BBE14619-010F-414D-8879-AB92002D7622}"/>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“If you don’t think Melvin and </a:t>
              </a:r>
              <a:r>
                <a:rPr lang="en-US" sz="1000" b="1" dirty="0" err="1">
                  <a:latin typeface="Avenir Next" panose="020B0503020202020204" pitchFamily="34" charset="0"/>
                </a:rPr>
                <a:t>Shitron</a:t>
              </a:r>
              <a:r>
                <a:rPr lang="en-US" sz="1000" b="1" dirty="0">
                  <a:latin typeface="Avenir Next" panose="020B0503020202020204" pitchFamily="34" charset="0"/>
                </a:rPr>
                <a:t> and the funds that propped them up aren’t calling in favors like this right now you’re living in fantasy land.”</a:t>
              </a:r>
            </a:p>
          </p:txBody>
        </p:sp>
      </p:grpSp>
      <p:grpSp>
        <p:nvGrpSpPr>
          <p:cNvPr id="26" name="Group 25">
            <a:extLst>
              <a:ext uri="{FF2B5EF4-FFF2-40B4-BE49-F238E27FC236}">
                <a16:creationId xmlns:a16="http://schemas.microsoft.com/office/drawing/2014/main" id="{60E984CC-B503-9F42-AB4C-750BB84DA5DB}"/>
              </a:ext>
            </a:extLst>
          </p:cNvPr>
          <p:cNvGrpSpPr/>
          <p:nvPr/>
        </p:nvGrpSpPr>
        <p:grpSpPr>
          <a:xfrm>
            <a:off x="5144543" y="3993692"/>
            <a:ext cx="2534881" cy="1003995"/>
            <a:chOff x="1738949" y="3440675"/>
            <a:chExt cx="3341933" cy="1075666"/>
          </a:xfrm>
        </p:grpSpPr>
        <p:sp>
          <p:nvSpPr>
            <p:cNvPr id="27" name="Google Shape;308;p33">
              <a:extLst>
                <a:ext uri="{FF2B5EF4-FFF2-40B4-BE49-F238E27FC236}">
                  <a16:creationId xmlns:a16="http://schemas.microsoft.com/office/drawing/2014/main" id="{90A5E973-9E0E-9647-81E1-459315C866C1}"/>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28" name="Google Shape;377;p36">
              <a:extLst>
                <a:ext uri="{FF2B5EF4-FFF2-40B4-BE49-F238E27FC236}">
                  <a16:creationId xmlns:a16="http://schemas.microsoft.com/office/drawing/2014/main" id="{5003DF30-6D11-8547-96F7-6FA9CCDE59FF}"/>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“HOLDING THEM ACCOUNTABLE. HOLDING UNTIL BAILOUT. WHOS TOO BIG TO FAIL NOW?”</a:t>
              </a:r>
            </a:p>
          </p:txBody>
        </p:sp>
      </p:grpSp>
      <p:grpSp>
        <p:nvGrpSpPr>
          <p:cNvPr id="29" name="Group 28">
            <a:extLst>
              <a:ext uri="{FF2B5EF4-FFF2-40B4-BE49-F238E27FC236}">
                <a16:creationId xmlns:a16="http://schemas.microsoft.com/office/drawing/2014/main" id="{5F38FE6F-6F95-3F4B-B621-0AB83E86FC4E}"/>
              </a:ext>
            </a:extLst>
          </p:cNvPr>
          <p:cNvGrpSpPr/>
          <p:nvPr/>
        </p:nvGrpSpPr>
        <p:grpSpPr>
          <a:xfrm>
            <a:off x="2430378" y="2512548"/>
            <a:ext cx="2880397" cy="945154"/>
            <a:chOff x="1738949" y="3440675"/>
            <a:chExt cx="3341933" cy="1075666"/>
          </a:xfrm>
        </p:grpSpPr>
        <p:sp>
          <p:nvSpPr>
            <p:cNvPr id="30" name="Google Shape;308;p33">
              <a:extLst>
                <a:ext uri="{FF2B5EF4-FFF2-40B4-BE49-F238E27FC236}">
                  <a16:creationId xmlns:a16="http://schemas.microsoft.com/office/drawing/2014/main" id="{4A8BEE06-6EA5-CC4F-AC50-46823F0CD1CE}"/>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31" name="Google Shape;377;p36">
              <a:extLst>
                <a:ext uri="{FF2B5EF4-FFF2-40B4-BE49-F238E27FC236}">
                  <a16:creationId xmlns:a16="http://schemas.microsoft.com/office/drawing/2014/main" id="{2F3D3DC2-B1C4-2D4E-9AC2-D7F0DB45C28B}"/>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“Another Gamma Squeeze still coming on Friday. SHORTS HAVE NOT CLOSED!”</a:t>
              </a:r>
            </a:p>
          </p:txBody>
        </p:sp>
      </p:grpSp>
      <p:sp>
        <p:nvSpPr>
          <p:cNvPr id="12" name="Rectangle 11">
            <a:extLst>
              <a:ext uri="{FF2B5EF4-FFF2-40B4-BE49-F238E27FC236}">
                <a16:creationId xmlns:a16="http://schemas.microsoft.com/office/drawing/2014/main" id="{0A64D562-F9D6-7348-A0F0-C44F90F39BB8}"/>
              </a:ext>
            </a:extLst>
          </p:cNvPr>
          <p:cNvSpPr/>
          <p:nvPr/>
        </p:nvSpPr>
        <p:spPr>
          <a:xfrm>
            <a:off x="9429190" y="3021663"/>
            <a:ext cx="3510821" cy="996427"/>
          </a:xfrm>
          <a:prstGeom prst="rect">
            <a:avLst/>
          </a:prstGeom>
        </p:spPr>
        <p:txBody>
          <a:bodyPr wrap="square">
            <a:spAutoFit/>
          </a:bodyPr>
          <a:lstStyle/>
          <a:p>
            <a:pPr>
              <a:lnSpc>
                <a:spcPct val="150000"/>
              </a:lnSpc>
            </a:pPr>
            <a:r>
              <a:rPr lang="en-US" sz="1000" b="1" dirty="0">
                <a:solidFill>
                  <a:schemeClr val="tx1"/>
                </a:solidFill>
                <a:latin typeface="Avenir Next" panose="020B0503020202020204" pitchFamily="34" charset="0"/>
              </a:rPr>
              <a:t>MELVIN HAVE UNLIMITED LOSS POTENTIAL. ???% SHORT INTEREST ON NAKED SHORTS THAT DONT EXPIRE ON GME. THEY CANNOT ESCAPE IF NO GME SHARES SELL.</a:t>
            </a:r>
          </a:p>
        </p:txBody>
      </p:sp>
    </p:spTree>
    <p:extLst>
      <p:ext uri="{BB962C8B-B14F-4D97-AF65-F5344CB8AC3E}">
        <p14:creationId xmlns:p14="http://schemas.microsoft.com/office/powerpoint/2010/main" val="251869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2" name="Google Shape;482;p37"/>
          <p:cNvSpPr txBox="1">
            <a:spLocks noGrp="1"/>
          </p:cNvSpPr>
          <p:nvPr>
            <p:ph type="title"/>
          </p:nvPr>
        </p:nvSpPr>
        <p:spPr>
          <a:xfrm>
            <a:off x="159025" y="381415"/>
            <a:ext cx="9199660" cy="874892"/>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500" dirty="0"/>
              <a:t>Topic 4: anti-establishment, censorship, conspiracy </a:t>
            </a:r>
            <a:endParaRPr sz="2500" dirty="0"/>
          </a:p>
        </p:txBody>
      </p:sp>
      <p:grpSp>
        <p:nvGrpSpPr>
          <p:cNvPr id="11" name="Google Shape;2856;p63">
            <a:extLst>
              <a:ext uri="{FF2B5EF4-FFF2-40B4-BE49-F238E27FC236}">
                <a16:creationId xmlns:a16="http://schemas.microsoft.com/office/drawing/2014/main" id="{EA3954A1-FBE3-8D45-8756-AEB92EAFCC5B}"/>
              </a:ext>
            </a:extLst>
          </p:cNvPr>
          <p:cNvGrpSpPr/>
          <p:nvPr/>
        </p:nvGrpSpPr>
        <p:grpSpPr>
          <a:xfrm>
            <a:off x="227851" y="1353783"/>
            <a:ext cx="350577" cy="339050"/>
            <a:chOff x="3254088" y="3734100"/>
            <a:chExt cx="390050" cy="377225"/>
          </a:xfrm>
        </p:grpSpPr>
        <p:sp>
          <p:nvSpPr>
            <p:cNvPr id="12" name="Google Shape;2857;p63">
              <a:extLst>
                <a:ext uri="{FF2B5EF4-FFF2-40B4-BE49-F238E27FC236}">
                  <a16:creationId xmlns:a16="http://schemas.microsoft.com/office/drawing/2014/main" id="{51C986BC-D5A1-0A40-8BF7-8C3AD73ADF77}"/>
                </a:ext>
              </a:extLst>
            </p:cNvPr>
            <p:cNvSpPr/>
            <p:nvPr/>
          </p:nvSpPr>
          <p:spPr>
            <a:xfrm>
              <a:off x="3254088" y="3734100"/>
              <a:ext cx="390050" cy="377225"/>
            </a:xfrm>
            <a:custGeom>
              <a:avLst/>
              <a:gdLst/>
              <a:ahLst/>
              <a:cxnLst/>
              <a:rect l="l" t="t" r="r" b="b"/>
              <a:pathLst>
                <a:path w="15602" h="15089" extrusionOk="0">
                  <a:moveTo>
                    <a:pt x="5156" y="3270"/>
                  </a:moveTo>
                  <a:cubicBezTo>
                    <a:pt x="5394" y="3270"/>
                    <a:pt x="5632" y="3288"/>
                    <a:pt x="5869" y="3325"/>
                  </a:cubicBezTo>
                  <a:lnTo>
                    <a:pt x="2115" y="7094"/>
                  </a:lnTo>
                  <a:lnTo>
                    <a:pt x="728" y="5707"/>
                  </a:lnTo>
                  <a:lnTo>
                    <a:pt x="1778" y="4671"/>
                  </a:lnTo>
                  <a:cubicBezTo>
                    <a:pt x="2682" y="3767"/>
                    <a:pt x="3909" y="3270"/>
                    <a:pt x="5156" y="3270"/>
                  </a:cubicBezTo>
                  <a:close/>
                  <a:moveTo>
                    <a:pt x="12045" y="594"/>
                  </a:moveTo>
                  <a:cubicBezTo>
                    <a:pt x="12750" y="594"/>
                    <a:pt x="13461" y="712"/>
                    <a:pt x="14148" y="956"/>
                  </a:cubicBezTo>
                  <a:cubicBezTo>
                    <a:pt x="14578" y="2180"/>
                    <a:pt x="14618" y="3486"/>
                    <a:pt x="14282" y="4698"/>
                  </a:cubicBezTo>
                  <a:lnTo>
                    <a:pt x="11860" y="2275"/>
                  </a:lnTo>
                  <a:cubicBezTo>
                    <a:pt x="11806" y="2221"/>
                    <a:pt x="11732" y="2194"/>
                    <a:pt x="11656" y="2194"/>
                  </a:cubicBezTo>
                  <a:cubicBezTo>
                    <a:pt x="11580" y="2194"/>
                    <a:pt x="11503" y="2221"/>
                    <a:pt x="11442" y="2275"/>
                  </a:cubicBezTo>
                  <a:cubicBezTo>
                    <a:pt x="11334" y="2396"/>
                    <a:pt x="11334" y="2584"/>
                    <a:pt x="11442" y="2692"/>
                  </a:cubicBezTo>
                  <a:lnTo>
                    <a:pt x="14067" y="5317"/>
                  </a:lnTo>
                  <a:lnTo>
                    <a:pt x="14080" y="5330"/>
                  </a:lnTo>
                  <a:cubicBezTo>
                    <a:pt x="13771" y="6124"/>
                    <a:pt x="13299" y="6851"/>
                    <a:pt x="12680" y="7470"/>
                  </a:cubicBezTo>
                  <a:lnTo>
                    <a:pt x="11806" y="8345"/>
                  </a:lnTo>
                  <a:cubicBezTo>
                    <a:pt x="11765" y="8372"/>
                    <a:pt x="11752" y="8399"/>
                    <a:pt x="11725" y="8426"/>
                  </a:cubicBezTo>
                  <a:lnTo>
                    <a:pt x="7579" y="12571"/>
                  </a:lnTo>
                  <a:lnTo>
                    <a:pt x="7552" y="12531"/>
                  </a:lnTo>
                  <a:lnTo>
                    <a:pt x="2558" y="7537"/>
                  </a:lnTo>
                  <a:lnTo>
                    <a:pt x="2531" y="7510"/>
                  </a:lnTo>
                  <a:lnTo>
                    <a:pt x="3272" y="6771"/>
                  </a:lnTo>
                  <a:lnTo>
                    <a:pt x="6865" y="10351"/>
                  </a:lnTo>
                  <a:cubicBezTo>
                    <a:pt x="6919" y="10405"/>
                    <a:pt x="6987" y="10432"/>
                    <a:pt x="7068" y="10432"/>
                  </a:cubicBezTo>
                  <a:cubicBezTo>
                    <a:pt x="7149" y="10432"/>
                    <a:pt x="7215" y="10405"/>
                    <a:pt x="7269" y="10351"/>
                  </a:cubicBezTo>
                  <a:cubicBezTo>
                    <a:pt x="7391" y="10229"/>
                    <a:pt x="7391" y="10055"/>
                    <a:pt x="7269" y="9933"/>
                  </a:cubicBezTo>
                  <a:lnTo>
                    <a:pt x="3689" y="6353"/>
                  </a:lnTo>
                  <a:lnTo>
                    <a:pt x="7619" y="2423"/>
                  </a:lnTo>
                  <a:cubicBezTo>
                    <a:pt x="8813" y="1229"/>
                    <a:pt x="10414" y="594"/>
                    <a:pt x="12045" y="594"/>
                  </a:cubicBezTo>
                  <a:close/>
                  <a:moveTo>
                    <a:pt x="2720" y="8547"/>
                  </a:moveTo>
                  <a:lnTo>
                    <a:pt x="6569" y="12397"/>
                  </a:lnTo>
                  <a:lnTo>
                    <a:pt x="5735" y="13231"/>
                  </a:lnTo>
                  <a:lnTo>
                    <a:pt x="1885" y="9382"/>
                  </a:lnTo>
                  <a:lnTo>
                    <a:pt x="2720" y="8547"/>
                  </a:lnTo>
                  <a:close/>
                  <a:moveTo>
                    <a:pt x="2034" y="10364"/>
                  </a:moveTo>
                  <a:lnTo>
                    <a:pt x="4726" y="13056"/>
                  </a:lnTo>
                  <a:lnTo>
                    <a:pt x="769" y="14335"/>
                  </a:lnTo>
                  <a:lnTo>
                    <a:pt x="2034" y="10364"/>
                  </a:lnTo>
                  <a:close/>
                  <a:moveTo>
                    <a:pt x="11792" y="9193"/>
                  </a:moveTo>
                  <a:cubicBezTo>
                    <a:pt x="12021" y="10674"/>
                    <a:pt x="11536" y="12221"/>
                    <a:pt x="10460" y="13285"/>
                  </a:cubicBezTo>
                  <a:lnTo>
                    <a:pt x="9383" y="14362"/>
                  </a:lnTo>
                  <a:lnTo>
                    <a:pt x="7996" y="12989"/>
                  </a:lnTo>
                  <a:lnTo>
                    <a:pt x="11792" y="9193"/>
                  </a:lnTo>
                  <a:close/>
                  <a:moveTo>
                    <a:pt x="12061" y="1"/>
                  </a:moveTo>
                  <a:cubicBezTo>
                    <a:pt x="10269" y="1"/>
                    <a:pt x="8507" y="701"/>
                    <a:pt x="7202" y="2006"/>
                  </a:cubicBezTo>
                  <a:lnTo>
                    <a:pt x="6381" y="2826"/>
                  </a:lnTo>
                  <a:cubicBezTo>
                    <a:pt x="5971" y="2728"/>
                    <a:pt x="5556" y="2681"/>
                    <a:pt x="5143" y="2681"/>
                  </a:cubicBezTo>
                  <a:cubicBezTo>
                    <a:pt x="3740" y="2681"/>
                    <a:pt x="2369" y="3234"/>
                    <a:pt x="1361" y="4253"/>
                  </a:cubicBezTo>
                  <a:lnTo>
                    <a:pt x="96" y="5505"/>
                  </a:lnTo>
                  <a:cubicBezTo>
                    <a:pt x="42" y="5559"/>
                    <a:pt x="15" y="5626"/>
                    <a:pt x="15" y="5707"/>
                  </a:cubicBezTo>
                  <a:cubicBezTo>
                    <a:pt x="15" y="5787"/>
                    <a:pt x="42" y="5868"/>
                    <a:pt x="96" y="5922"/>
                  </a:cubicBezTo>
                  <a:lnTo>
                    <a:pt x="2142" y="7955"/>
                  </a:lnTo>
                  <a:lnTo>
                    <a:pt x="2316" y="8129"/>
                  </a:lnTo>
                  <a:lnTo>
                    <a:pt x="1266" y="9179"/>
                  </a:lnTo>
                  <a:cubicBezTo>
                    <a:pt x="1146" y="9287"/>
                    <a:pt x="1146" y="9475"/>
                    <a:pt x="1266" y="9597"/>
                  </a:cubicBezTo>
                  <a:lnTo>
                    <a:pt x="1562" y="9893"/>
                  </a:lnTo>
                  <a:lnTo>
                    <a:pt x="28" y="14698"/>
                  </a:lnTo>
                  <a:cubicBezTo>
                    <a:pt x="1" y="14805"/>
                    <a:pt x="28" y="14913"/>
                    <a:pt x="109" y="14994"/>
                  </a:cubicBezTo>
                  <a:cubicBezTo>
                    <a:pt x="163" y="15048"/>
                    <a:pt x="230" y="15089"/>
                    <a:pt x="311" y="15089"/>
                  </a:cubicBezTo>
                  <a:cubicBezTo>
                    <a:pt x="338" y="15089"/>
                    <a:pt x="378" y="15075"/>
                    <a:pt x="405" y="15075"/>
                  </a:cubicBezTo>
                  <a:lnTo>
                    <a:pt x="5184" y="13513"/>
                  </a:lnTo>
                  <a:lnTo>
                    <a:pt x="5519" y="13850"/>
                  </a:lnTo>
                  <a:cubicBezTo>
                    <a:pt x="5587" y="13917"/>
                    <a:pt x="5654" y="13944"/>
                    <a:pt x="5735" y="13944"/>
                  </a:cubicBezTo>
                  <a:cubicBezTo>
                    <a:pt x="5803" y="13944"/>
                    <a:pt x="5883" y="13917"/>
                    <a:pt x="5937" y="13850"/>
                  </a:cubicBezTo>
                  <a:lnTo>
                    <a:pt x="6987" y="12800"/>
                  </a:lnTo>
                  <a:lnTo>
                    <a:pt x="7377" y="13190"/>
                  </a:lnTo>
                  <a:lnTo>
                    <a:pt x="9180" y="14994"/>
                  </a:lnTo>
                  <a:cubicBezTo>
                    <a:pt x="9234" y="15048"/>
                    <a:pt x="9315" y="15075"/>
                    <a:pt x="9383" y="15075"/>
                  </a:cubicBezTo>
                  <a:cubicBezTo>
                    <a:pt x="9464" y="15075"/>
                    <a:pt x="9530" y="15048"/>
                    <a:pt x="9598" y="14994"/>
                  </a:cubicBezTo>
                  <a:lnTo>
                    <a:pt x="10876" y="13702"/>
                  </a:lnTo>
                  <a:cubicBezTo>
                    <a:pt x="11522" y="13056"/>
                    <a:pt x="12007" y="12248"/>
                    <a:pt x="12249" y="11360"/>
                  </a:cubicBezTo>
                  <a:cubicBezTo>
                    <a:pt x="12492" y="10485"/>
                    <a:pt x="12506" y="9570"/>
                    <a:pt x="12290" y="8682"/>
                  </a:cubicBezTo>
                  <a:lnTo>
                    <a:pt x="13098" y="7887"/>
                  </a:lnTo>
                  <a:cubicBezTo>
                    <a:pt x="14995" y="5990"/>
                    <a:pt x="15601" y="3136"/>
                    <a:pt x="14659" y="619"/>
                  </a:cubicBezTo>
                  <a:cubicBezTo>
                    <a:pt x="14632" y="538"/>
                    <a:pt x="14564" y="484"/>
                    <a:pt x="14484" y="445"/>
                  </a:cubicBezTo>
                  <a:cubicBezTo>
                    <a:pt x="13697" y="146"/>
                    <a:pt x="12876" y="1"/>
                    <a:pt x="120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58;p63">
              <a:extLst>
                <a:ext uri="{FF2B5EF4-FFF2-40B4-BE49-F238E27FC236}">
                  <a16:creationId xmlns:a16="http://schemas.microsoft.com/office/drawing/2014/main" id="{6BD44EB5-5041-1942-81AA-2EBADB1B0A19}"/>
                </a:ext>
              </a:extLst>
            </p:cNvPr>
            <p:cNvSpPr/>
            <p:nvPr/>
          </p:nvSpPr>
          <p:spPr>
            <a:xfrm>
              <a:off x="3439838" y="3850500"/>
              <a:ext cx="77425" cy="73400"/>
            </a:xfrm>
            <a:custGeom>
              <a:avLst/>
              <a:gdLst/>
              <a:ahLst/>
              <a:cxnLst/>
              <a:rect l="l" t="t" r="r" b="b"/>
              <a:pathLst>
                <a:path w="3097" h="2936" extrusionOk="0">
                  <a:moveTo>
                    <a:pt x="1952" y="1"/>
                  </a:moveTo>
                  <a:cubicBezTo>
                    <a:pt x="1710" y="1"/>
                    <a:pt x="1474" y="90"/>
                    <a:pt x="1293" y="270"/>
                  </a:cubicBezTo>
                  <a:cubicBezTo>
                    <a:pt x="916" y="647"/>
                    <a:pt x="943" y="1280"/>
                    <a:pt x="1334" y="1670"/>
                  </a:cubicBezTo>
                  <a:cubicBezTo>
                    <a:pt x="1508" y="1845"/>
                    <a:pt x="1535" y="2101"/>
                    <a:pt x="1388" y="2249"/>
                  </a:cubicBezTo>
                  <a:cubicBezTo>
                    <a:pt x="1321" y="2315"/>
                    <a:pt x="1234" y="2346"/>
                    <a:pt x="1142" y="2346"/>
                  </a:cubicBezTo>
                  <a:cubicBezTo>
                    <a:pt x="1027" y="2346"/>
                    <a:pt x="906" y="2298"/>
                    <a:pt x="808" y="2208"/>
                  </a:cubicBezTo>
                  <a:cubicBezTo>
                    <a:pt x="647" y="2034"/>
                    <a:pt x="620" y="1777"/>
                    <a:pt x="768" y="1630"/>
                  </a:cubicBezTo>
                  <a:cubicBezTo>
                    <a:pt x="876" y="1508"/>
                    <a:pt x="876" y="1334"/>
                    <a:pt x="768" y="1212"/>
                  </a:cubicBezTo>
                  <a:cubicBezTo>
                    <a:pt x="708" y="1152"/>
                    <a:pt x="630" y="1122"/>
                    <a:pt x="554" y="1122"/>
                  </a:cubicBezTo>
                  <a:cubicBezTo>
                    <a:pt x="479" y="1122"/>
                    <a:pt x="405" y="1152"/>
                    <a:pt x="351" y="1212"/>
                  </a:cubicBezTo>
                  <a:cubicBezTo>
                    <a:pt x="42" y="1522"/>
                    <a:pt x="1" y="1993"/>
                    <a:pt x="216" y="2384"/>
                  </a:cubicBezTo>
                  <a:lnTo>
                    <a:pt x="203" y="2397"/>
                  </a:lnTo>
                  <a:cubicBezTo>
                    <a:pt x="81" y="2518"/>
                    <a:pt x="81" y="2707"/>
                    <a:pt x="203" y="2814"/>
                  </a:cubicBezTo>
                  <a:cubicBezTo>
                    <a:pt x="257" y="2868"/>
                    <a:pt x="338" y="2895"/>
                    <a:pt x="405" y="2895"/>
                  </a:cubicBezTo>
                  <a:cubicBezTo>
                    <a:pt x="485" y="2895"/>
                    <a:pt x="553" y="2868"/>
                    <a:pt x="620" y="2814"/>
                  </a:cubicBezTo>
                  <a:lnTo>
                    <a:pt x="634" y="2800"/>
                  </a:lnTo>
                  <a:cubicBezTo>
                    <a:pt x="795" y="2895"/>
                    <a:pt x="970" y="2935"/>
                    <a:pt x="1145" y="2935"/>
                  </a:cubicBezTo>
                  <a:cubicBezTo>
                    <a:pt x="1388" y="2935"/>
                    <a:pt x="1630" y="2841"/>
                    <a:pt x="1804" y="2666"/>
                  </a:cubicBezTo>
                  <a:cubicBezTo>
                    <a:pt x="2181" y="2289"/>
                    <a:pt x="2154" y="1657"/>
                    <a:pt x="1750" y="1266"/>
                  </a:cubicBezTo>
                  <a:cubicBezTo>
                    <a:pt x="1589" y="1092"/>
                    <a:pt x="1562" y="835"/>
                    <a:pt x="1711" y="688"/>
                  </a:cubicBezTo>
                  <a:cubicBezTo>
                    <a:pt x="1777" y="621"/>
                    <a:pt x="1864" y="590"/>
                    <a:pt x="1955" y="590"/>
                  </a:cubicBezTo>
                  <a:cubicBezTo>
                    <a:pt x="2068" y="590"/>
                    <a:pt x="2187" y="638"/>
                    <a:pt x="2276" y="728"/>
                  </a:cubicBezTo>
                  <a:cubicBezTo>
                    <a:pt x="2450" y="903"/>
                    <a:pt x="2477" y="1158"/>
                    <a:pt x="2330" y="1307"/>
                  </a:cubicBezTo>
                  <a:cubicBezTo>
                    <a:pt x="2208" y="1428"/>
                    <a:pt x="2208" y="1616"/>
                    <a:pt x="2330" y="1724"/>
                  </a:cubicBezTo>
                  <a:cubicBezTo>
                    <a:pt x="2384" y="1777"/>
                    <a:pt x="2464" y="1804"/>
                    <a:pt x="2531" y="1804"/>
                  </a:cubicBezTo>
                  <a:cubicBezTo>
                    <a:pt x="2612" y="1804"/>
                    <a:pt x="2693" y="1777"/>
                    <a:pt x="2747" y="1724"/>
                  </a:cubicBezTo>
                  <a:cubicBezTo>
                    <a:pt x="3057" y="1415"/>
                    <a:pt x="3096" y="943"/>
                    <a:pt x="2881" y="553"/>
                  </a:cubicBezTo>
                  <a:lnTo>
                    <a:pt x="2908" y="526"/>
                  </a:lnTo>
                  <a:cubicBezTo>
                    <a:pt x="3030" y="405"/>
                    <a:pt x="3030" y="216"/>
                    <a:pt x="2908" y="109"/>
                  </a:cubicBezTo>
                  <a:cubicBezTo>
                    <a:pt x="2854" y="48"/>
                    <a:pt x="2780" y="18"/>
                    <a:pt x="2705" y="18"/>
                  </a:cubicBezTo>
                  <a:cubicBezTo>
                    <a:pt x="2629" y="18"/>
                    <a:pt x="2552" y="48"/>
                    <a:pt x="2491" y="109"/>
                  </a:cubicBezTo>
                  <a:lnTo>
                    <a:pt x="2464" y="135"/>
                  </a:lnTo>
                  <a:cubicBezTo>
                    <a:pt x="2302" y="46"/>
                    <a:pt x="2125" y="1"/>
                    <a:pt x="19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59;p63">
              <a:extLst>
                <a:ext uri="{FF2B5EF4-FFF2-40B4-BE49-F238E27FC236}">
                  <a16:creationId xmlns:a16="http://schemas.microsoft.com/office/drawing/2014/main" id="{310C376F-D3CB-A840-8916-CE657DF91E03}"/>
                </a:ext>
              </a:extLst>
            </p:cNvPr>
            <p:cNvSpPr/>
            <p:nvPr/>
          </p:nvSpPr>
          <p:spPr>
            <a:xfrm>
              <a:off x="3407538" y="3822175"/>
              <a:ext cx="142375" cy="129650"/>
            </a:xfrm>
            <a:custGeom>
              <a:avLst/>
              <a:gdLst/>
              <a:ahLst/>
              <a:cxnLst/>
              <a:rect l="l" t="t" r="r" b="b"/>
              <a:pathLst>
                <a:path w="5695" h="5186" extrusionOk="0">
                  <a:moveTo>
                    <a:pt x="2841" y="595"/>
                  </a:moveTo>
                  <a:cubicBezTo>
                    <a:pt x="3353" y="595"/>
                    <a:pt x="3877" y="784"/>
                    <a:pt x="4268" y="1175"/>
                  </a:cubicBezTo>
                  <a:cubicBezTo>
                    <a:pt x="5049" y="1955"/>
                    <a:pt x="5049" y="3234"/>
                    <a:pt x="4268" y="4014"/>
                  </a:cubicBezTo>
                  <a:cubicBezTo>
                    <a:pt x="3878" y="4405"/>
                    <a:pt x="3363" y="4600"/>
                    <a:pt x="2848" y="4600"/>
                  </a:cubicBezTo>
                  <a:cubicBezTo>
                    <a:pt x="2333" y="4600"/>
                    <a:pt x="1818" y="4405"/>
                    <a:pt x="1427" y="4014"/>
                  </a:cubicBezTo>
                  <a:cubicBezTo>
                    <a:pt x="647" y="3234"/>
                    <a:pt x="647" y="1955"/>
                    <a:pt x="1427" y="1175"/>
                  </a:cubicBezTo>
                  <a:cubicBezTo>
                    <a:pt x="1818" y="784"/>
                    <a:pt x="2330" y="595"/>
                    <a:pt x="2841" y="595"/>
                  </a:cubicBezTo>
                  <a:close/>
                  <a:moveTo>
                    <a:pt x="2842" y="0"/>
                  </a:moveTo>
                  <a:cubicBezTo>
                    <a:pt x="2178" y="0"/>
                    <a:pt x="1515" y="252"/>
                    <a:pt x="1011" y="757"/>
                  </a:cubicBezTo>
                  <a:cubicBezTo>
                    <a:pt x="1" y="1767"/>
                    <a:pt x="1" y="3422"/>
                    <a:pt x="1011" y="4432"/>
                  </a:cubicBezTo>
                  <a:cubicBezTo>
                    <a:pt x="1522" y="4929"/>
                    <a:pt x="2181" y="5186"/>
                    <a:pt x="2841" y="5186"/>
                  </a:cubicBezTo>
                  <a:cubicBezTo>
                    <a:pt x="3514" y="5186"/>
                    <a:pt x="4173" y="4929"/>
                    <a:pt x="4685" y="4432"/>
                  </a:cubicBezTo>
                  <a:cubicBezTo>
                    <a:pt x="5695" y="3422"/>
                    <a:pt x="5695" y="1767"/>
                    <a:pt x="4685" y="757"/>
                  </a:cubicBezTo>
                  <a:cubicBezTo>
                    <a:pt x="4173" y="252"/>
                    <a:pt x="3507" y="0"/>
                    <a:pt x="28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60;p63">
              <a:extLst>
                <a:ext uri="{FF2B5EF4-FFF2-40B4-BE49-F238E27FC236}">
                  <a16:creationId xmlns:a16="http://schemas.microsoft.com/office/drawing/2014/main" id="{973EE8CE-C59C-1545-A056-C0B9824EA98F}"/>
                </a:ext>
              </a:extLst>
            </p:cNvPr>
            <p:cNvSpPr/>
            <p:nvPr/>
          </p:nvSpPr>
          <p:spPr>
            <a:xfrm>
              <a:off x="3519263" y="3770100"/>
              <a:ext cx="14500" cy="14475"/>
            </a:xfrm>
            <a:custGeom>
              <a:avLst/>
              <a:gdLst/>
              <a:ahLst/>
              <a:cxnLst/>
              <a:rect l="l" t="t" r="r" b="b"/>
              <a:pathLst>
                <a:path w="580" h="579" extrusionOk="0">
                  <a:moveTo>
                    <a:pt x="283" y="1"/>
                  </a:moveTo>
                  <a:cubicBezTo>
                    <a:pt x="216" y="1"/>
                    <a:pt x="135" y="27"/>
                    <a:pt x="81" y="81"/>
                  </a:cubicBezTo>
                  <a:cubicBezTo>
                    <a:pt x="27" y="135"/>
                    <a:pt x="0" y="216"/>
                    <a:pt x="0" y="283"/>
                  </a:cubicBezTo>
                  <a:cubicBezTo>
                    <a:pt x="0" y="363"/>
                    <a:pt x="27" y="444"/>
                    <a:pt x="81" y="498"/>
                  </a:cubicBezTo>
                  <a:cubicBezTo>
                    <a:pt x="135" y="552"/>
                    <a:pt x="216" y="579"/>
                    <a:pt x="283" y="579"/>
                  </a:cubicBezTo>
                  <a:cubicBezTo>
                    <a:pt x="364" y="579"/>
                    <a:pt x="445" y="552"/>
                    <a:pt x="499" y="498"/>
                  </a:cubicBezTo>
                  <a:cubicBezTo>
                    <a:pt x="553" y="444"/>
                    <a:pt x="580" y="363"/>
                    <a:pt x="580" y="283"/>
                  </a:cubicBezTo>
                  <a:cubicBezTo>
                    <a:pt x="580" y="216"/>
                    <a:pt x="553" y="135"/>
                    <a:pt x="499" y="81"/>
                  </a:cubicBezTo>
                  <a:cubicBezTo>
                    <a:pt x="445" y="27"/>
                    <a:pt x="364" y="1"/>
                    <a:pt x="2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61;p63">
              <a:extLst>
                <a:ext uri="{FF2B5EF4-FFF2-40B4-BE49-F238E27FC236}">
                  <a16:creationId xmlns:a16="http://schemas.microsoft.com/office/drawing/2014/main" id="{768159CA-C00A-B34E-924F-2EDFE045471A}"/>
                </a:ext>
              </a:extLst>
            </p:cNvPr>
            <p:cNvSpPr/>
            <p:nvPr/>
          </p:nvSpPr>
          <p:spPr>
            <a:xfrm>
              <a:off x="3441863" y="3998925"/>
              <a:ext cx="14825" cy="14825"/>
            </a:xfrm>
            <a:custGeom>
              <a:avLst/>
              <a:gdLst/>
              <a:ahLst/>
              <a:cxnLst/>
              <a:rect l="l" t="t" r="r" b="b"/>
              <a:pathLst>
                <a:path w="593" h="593" extrusionOk="0">
                  <a:moveTo>
                    <a:pt x="297" y="0"/>
                  </a:moveTo>
                  <a:cubicBezTo>
                    <a:pt x="216" y="0"/>
                    <a:pt x="149" y="27"/>
                    <a:pt x="95" y="81"/>
                  </a:cubicBezTo>
                  <a:cubicBezTo>
                    <a:pt x="41" y="135"/>
                    <a:pt x="0" y="215"/>
                    <a:pt x="0" y="296"/>
                  </a:cubicBezTo>
                  <a:cubicBezTo>
                    <a:pt x="0" y="377"/>
                    <a:pt x="41" y="444"/>
                    <a:pt x="95" y="498"/>
                  </a:cubicBezTo>
                  <a:cubicBezTo>
                    <a:pt x="149" y="551"/>
                    <a:pt x="216" y="592"/>
                    <a:pt x="297" y="592"/>
                  </a:cubicBezTo>
                  <a:cubicBezTo>
                    <a:pt x="377" y="592"/>
                    <a:pt x="458" y="551"/>
                    <a:pt x="512" y="498"/>
                  </a:cubicBezTo>
                  <a:cubicBezTo>
                    <a:pt x="566" y="444"/>
                    <a:pt x="593" y="377"/>
                    <a:pt x="593" y="296"/>
                  </a:cubicBezTo>
                  <a:cubicBezTo>
                    <a:pt x="593" y="215"/>
                    <a:pt x="566" y="135"/>
                    <a:pt x="512" y="81"/>
                  </a:cubicBezTo>
                  <a:cubicBezTo>
                    <a:pt x="458" y="27"/>
                    <a:pt x="377"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481;p37">
            <a:extLst>
              <a:ext uri="{FF2B5EF4-FFF2-40B4-BE49-F238E27FC236}">
                <a16:creationId xmlns:a16="http://schemas.microsoft.com/office/drawing/2014/main" id="{1FEA7CE5-D646-4148-9CE5-967694F462AB}"/>
              </a:ext>
            </a:extLst>
          </p:cNvPr>
          <p:cNvSpPr txBox="1">
            <a:spLocks/>
          </p:cNvSpPr>
          <p:nvPr/>
        </p:nvSpPr>
        <p:spPr>
          <a:xfrm>
            <a:off x="616670" y="1309115"/>
            <a:ext cx="7329833" cy="10629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Red Hat Text"/>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9pPr>
          </a:lstStyle>
          <a:p>
            <a:pPr marL="0" indent="0">
              <a:buClr>
                <a:srgbClr val="A3816A"/>
              </a:buClr>
              <a:buSzPts val="1100"/>
              <a:buFont typeface="Arial"/>
              <a:buNone/>
            </a:pPr>
            <a:r>
              <a:rPr lang="en-US" b="1" dirty="0">
                <a:latin typeface="Avenir Next" panose="020B0503020202020204" pitchFamily="34" charset="0"/>
              </a:rPr>
              <a:t>Key words: </a:t>
            </a:r>
          </a:p>
          <a:p>
            <a:pPr marL="0" lvl="0" indent="0">
              <a:buClr>
                <a:srgbClr val="A3816A"/>
              </a:buClr>
              <a:buSzPts val="1100"/>
              <a:buNone/>
            </a:pPr>
            <a:r>
              <a:rPr lang="en-US" dirty="0">
                <a:latin typeface="Avenir Next" panose="020B0503020202020204" pitchFamily="34" charset="0"/>
              </a:rPr>
              <a:t>fraud, </a:t>
            </a:r>
            <a:r>
              <a:rPr lang="en-US" dirty="0" err="1">
                <a:latin typeface="Avenir Next" panose="020B0503020202020204" pitchFamily="34" charset="0"/>
              </a:rPr>
              <a:t>robinhood</a:t>
            </a:r>
            <a:r>
              <a:rPr lang="en-US" dirty="0">
                <a:latin typeface="Avenir Next" panose="020B0503020202020204" pitchFamily="34" charset="0"/>
              </a:rPr>
              <a:t>, sec, server, discord, media, social, important, posts, </a:t>
            </a:r>
            <a:r>
              <a:rPr lang="en-US" dirty="0" err="1">
                <a:latin typeface="Avenir Next" panose="020B0503020202020204" pitchFamily="34" charset="0"/>
              </a:rPr>
              <a:t>bloomberg</a:t>
            </a:r>
            <a:r>
              <a:rPr lang="en-US" dirty="0">
                <a:latin typeface="Avenir Next" panose="020B0503020202020204" pitchFamily="34" charset="0"/>
              </a:rPr>
              <a:t>, markets, hunts, drove, articles, integrity, </a:t>
            </a:r>
            <a:r>
              <a:rPr lang="en-US" dirty="0" err="1">
                <a:latin typeface="Avenir Next" panose="020B0503020202020204" pitchFamily="34" charset="0"/>
              </a:rPr>
              <a:t>gamestop</a:t>
            </a:r>
            <a:r>
              <a:rPr lang="en-US" dirty="0">
                <a:latin typeface="Avenir Next" panose="020B0503020202020204" pitchFamily="34" charset="0"/>
              </a:rPr>
              <a:t>, </a:t>
            </a:r>
            <a:r>
              <a:rPr lang="en-US" dirty="0" err="1">
                <a:latin typeface="Avenir Next" panose="020B0503020202020204" pitchFamily="34" charset="0"/>
              </a:rPr>
              <a:t>wallstreet</a:t>
            </a:r>
            <a:r>
              <a:rPr lang="en-US" dirty="0">
                <a:latin typeface="Avenir Next" panose="020B0503020202020204" pitchFamily="34" charset="0"/>
              </a:rPr>
              <a:t>, financial, news, securities, </a:t>
            </a:r>
            <a:r>
              <a:rPr lang="en-US" dirty="0" err="1">
                <a:latin typeface="Avenir Next" panose="020B0503020202020204" pitchFamily="34" charset="0"/>
              </a:rPr>
              <a:t>wallstreetbets</a:t>
            </a:r>
            <a:r>
              <a:rPr lang="en-US" dirty="0">
                <a:latin typeface="Avenir Next" panose="020B0503020202020204" pitchFamily="34" charset="0"/>
              </a:rPr>
              <a:t>, hateful, warnings, evidence, jail</a:t>
            </a:r>
          </a:p>
        </p:txBody>
      </p:sp>
      <p:grpSp>
        <p:nvGrpSpPr>
          <p:cNvPr id="20" name="Group 19">
            <a:extLst>
              <a:ext uri="{FF2B5EF4-FFF2-40B4-BE49-F238E27FC236}">
                <a16:creationId xmlns:a16="http://schemas.microsoft.com/office/drawing/2014/main" id="{3D7CDF19-E2E1-7B49-A924-1C13752B4F28}"/>
              </a:ext>
            </a:extLst>
          </p:cNvPr>
          <p:cNvGrpSpPr/>
          <p:nvPr/>
        </p:nvGrpSpPr>
        <p:grpSpPr>
          <a:xfrm>
            <a:off x="4507875" y="3020982"/>
            <a:ext cx="4547884" cy="1919813"/>
            <a:chOff x="1738949" y="3440675"/>
            <a:chExt cx="3341933" cy="1075666"/>
          </a:xfrm>
        </p:grpSpPr>
        <p:sp>
          <p:nvSpPr>
            <p:cNvPr id="21" name="Google Shape;308;p33">
              <a:extLst>
                <a:ext uri="{FF2B5EF4-FFF2-40B4-BE49-F238E27FC236}">
                  <a16:creationId xmlns:a16="http://schemas.microsoft.com/office/drawing/2014/main" id="{E2079D79-A15E-EE43-9B58-8EC4F78406B7}"/>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22" name="Google Shape;377;p36">
              <a:extLst>
                <a:ext uri="{FF2B5EF4-FFF2-40B4-BE49-F238E27FC236}">
                  <a16:creationId xmlns:a16="http://schemas.microsoft.com/office/drawing/2014/main" id="{32EBDF12-7410-7648-83F5-DEED96370E68}"/>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 “Don’t trust the mods - there are other subreddits that allow good discussion on specific stocks like AMC AND GME. Which </a:t>
              </a:r>
              <a:r>
                <a:rPr lang="en-US" sz="1000" b="1" dirty="0" err="1">
                  <a:latin typeface="Avenir Next" panose="020B0503020202020204" pitchFamily="34" charset="0"/>
                </a:rPr>
                <a:t>arnt</a:t>
              </a:r>
              <a:r>
                <a:rPr lang="en-US" sz="1000" b="1" dirty="0">
                  <a:latin typeface="Avenir Next" panose="020B0503020202020204" pitchFamily="34" charset="0"/>
                </a:rPr>
                <a:t> being taken down from the top - THINGS I SAW WERE DELETED INCLUDED GME YOLOS OF 100k or more - DONATIONS TO FOODBANKS WITH WINNINGS ON GME. This seems to be OG WSB Creator 2.0 they’re 100% shilling. RKT has a huge amount of Longs OWNED BY CITADEL.”</a:t>
              </a:r>
            </a:p>
          </p:txBody>
        </p:sp>
      </p:grpSp>
      <p:grpSp>
        <p:nvGrpSpPr>
          <p:cNvPr id="23" name="Group 22">
            <a:extLst>
              <a:ext uri="{FF2B5EF4-FFF2-40B4-BE49-F238E27FC236}">
                <a16:creationId xmlns:a16="http://schemas.microsoft.com/office/drawing/2014/main" id="{AC031F9C-F13C-CC40-9E2F-81BAF9EF4F74}"/>
              </a:ext>
            </a:extLst>
          </p:cNvPr>
          <p:cNvGrpSpPr/>
          <p:nvPr/>
        </p:nvGrpSpPr>
        <p:grpSpPr>
          <a:xfrm>
            <a:off x="99064" y="2487874"/>
            <a:ext cx="4405478" cy="1919813"/>
            <a:chOff x="1738949" y="3440675"/>
            <a:chExt cx="3341933" cy="1075666"/>
          </a:xfrm>
        </p:grpSpPr>
        <p:sp>
          <p:nvSpPr>
            <p:cNvPr id="24" name="Google Shape;308;p33">
              <a:extLst>
                <a:ext uri="{FF2B5EF4-FFF2-40B4-BE49-F238E27FC236}">
                  <a16:creationId xmlns:a16="http://schemas.microsoft.com/office/drawing/2014/main" id="{AA3F3262-B9FB-8C43-BBF4-3C308A029092}"/>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25" name="Google Shape;377;p36">
              <a:extLst>
                <a:ext uri="{FF2B5EF4-FFF2-40B4-BE49-F238E27FC236}">
                  <a16:creationId xmlns:a16="http://schemas.microsoft.com/office/drawing/2014/main" id="{324C7B87-466E-2744-B184-37E47E2F3B75}"/>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“This kind of manipulative technique just solidified my resolve to double down on $GME. It was a good interview that drew attention to the faults of the hedge funds investment practices. He eloquently deflected any blame for the retail investor and made CNBC look bad. The video has since been deleted due to copyright and comments have been disabled.</a:t>
              </a:r>
              <a:br>
                <a:rPr lang="en-US" sz="1000" b="1" dirty="0">
                  <a:latin typeface="Avenir Next" panose="020B0503020202020204" pitchFamily="34" charset="0"/>
                </a:rPr>
              </a:br>
              <a:r>
                <a:rPr lang="en-US" sz="1000" b="1" dirty="0">
                  <a:latin typeface="Avenir Next" panose="020B0503020202020204" pitchFamily="34" charset="0"/>
                </a:rPr>
                <a:t>$GMC 🚀🚀🚀💎💎🙌”</a:t>
              </a:r>
            </a:p>
          </p:txBody>
        </p:sp>
      </p:grpSp>
    </p:spTree>
    <p:extLst>
      <p:ext uri="{BB962C8B-B14F-4D97-AF65-F5344CB8AC3E}">
        <p14:creationId xmlns:p14="http://schemas.microsoft.com/office/powerpoint/2010/main" val="1546001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2" name="Google Shape;482;p37"/>
          <p:cNvSpPr txBox="1">
            <a:spLocks noGrp="1"/>
          </p:cNvSpPr>
          <p:nvPr>
            <p:ph type="title"/>
          </p:nvPr>
        </p:nvSpPr>
        <p:spPr>
          <a:xfrm>
            <a:off x="159025" y="381415"/>
            <a:ext cx="9199660" cy="874892"/>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500" dirty="0"/>
              <a:t>Topic 5: Hype, Teamwork, Enthusiasm </a:t>
            </a:r>
            <a:endParaRPr sz="2500" dirty="0"/>
          </a:p>
        </p:txBody>
      </p:sp>
      <p:grpSp>
        <p:nvGrpSpPr>
          <p:cNvPr id="5" name="Google Shape;2856;p63">
            <a:extLst>
              <a:ext uri="{FF2B5EF4-FFF2-40B4-BE49-F238E27FC236}">
                <a16:creationId xmlns:a16="http://schemas.microsoft.com/office/drawing/2014/main" id="{30D6FECF-66CC-2343-B6F4-5ED02D847208}"/>
              </a:ext>
            </a:extLst>
          </p:cNvPr>
          <p:cNvGrpSpPr/>
          <p:nvPr/>
        </p:nvGrpSpPr>
        <p:grpSpPr>
          <a:xfrm>
            <a:off x="218707" y="980926"/>
            <a:ext cx="350577" cy="339050"/>
            <a:chOff x="3254088" y="3734100"/>
            <a:chExt cx="390050" cy="377225"/>
          </a:xfrm>
        </p:grpSpPr>
        <p:sp>
          <p:nvSpPr>
            <p:cNvPr id="6" name="Google Shape;2857;p63">
              <a:extLst>
                <a:ext uri="{FF2B5EF4-FFF2-40B4-BE49-F238E27FC236}">
                  <a16:creationId xmlns:a16="http://schemas.microsoft.com/office/drawing/2014/main" id="{A87FA80A-FBF4-7147-BFBF-4BD633A8D53A}"/>
                </a:ext>
              </a:extLst>
            </p:cNvPr>
            <p:cNvSpPr/>
            <p:nvPr/>
          </p:nvSpPr>
          <p:spPr>
            <a:xfrm>
              <a:off x="3254088" y="3734100"/>
              <a:ext cx="390050" cy="377225"/>
            </a:xfrm>
            <a:custGeom>
              <a:avLst/>
              <a:gdLst/>
              <a:ahLst/>
              <a:cxnLst/>
              <a:rect l="l" t="t" r="r" b="b"/>
              <a:pathLst>
                <a:path w="15602" h="15089" extrusionOk="0">
                  <a:moveTo>
                    <a:pt x="5156" y="3270"/>
                  </a:moveTo>
                  <a:cubicBezTo>
                    <a:pt x="5394" y="3270"/>
                    <a:pt x="5632" y="3288"/>
                    <a:pt x="5869" y="3325"/>
                  </a:cubicBezTo>
                  <a:lnTo>
                    <a:pt x="2115" y="7094"/>
                  </a:lnTo>
                  <a:lnTo>
                    <a:pt x="728" y="5707"/>
                  </a:lnTo>
                  <a:lnTo>
                    <a:pt x="1778" y="4671"/>
                  </a:lnTo>
                  <a:cubicBezTo>
                    <a:pt x="2682" y="3767"/>
                    <a:pt x="3909" y="3270"/>
                    <a:pt x="5156" y="3270"/>
                  </a:cubicBezTo>
                  <a:close/>
                  <a:moveTo>
                    <a:pt x="12045" y="594"/>
                  </a:moveTo>
                  <a:cubicBezTo>
                    <a:pt x="12750" y="594"/>
                    <a:pt x="13461" y="712"/>
                    <a:pt x="14148" y="956"/>
                  </a:cubicBezTo>
                  <a:cubicBezTo>
                    <a:pt x="14578" y="2180"/>
                    <a:pt x="14618" y="3486"/>
                    <a:pt x="14282" y="4698"/>
                  </a:cubicBezTo>
                  <a:lnTo>
                    <a:pt x="11860" y="2275"/>
                  </a:lnTo>
                  <a:cubicBezTo>
                    <a:pt x="11806" y="2221"/>
                    <a:pt x="11732" y="2194"/>
                    <a:pt x="11656" y="2194"/>
                  </a:cubicBezTo>
                  <a:cubicBezTo>
                    <a:pt x="11580" y="2194"/>
                    <a:pt x="11503" y="2221"/>
                    <a:pt x="11442" y="2275"/>
                  </a:cubicBezTo>
                  <a:cubicBezTo>
                    <a:pt x="11334" y="2396"/>
                    <a:pt x="11334" y="2584"/>
                    <a:pt x="11442" y="2692"/>
                  </a:cubicBezTo>
                  <a:lnTo>
                    <a:pt x="14067" y="5317"/>
                  </a:lnTo>
                  <a:lnTo>
                    <a:pt x="14080" y="5330"/>
                  </a:lnTo>
                  <a:cubicBezTo>
                    <a:pt x="13771" y="6124"/>
                    <a:pt x="13299" y="6851"/>
                    <a:pt x="12680" y="7470"/>
                  </a:cubicBezTo>
                  <a:lnTo>
                    <a:pt x="11806" y="8345"/>
                  </a:lnTo>
                  <a:cubicBezTo>
                    <a:pt x="11765" y="8372"/>
                    <a:pt x="11752" y="8399"/>
                    <a:pt x="11725" y="8426"/>
                  </a:cubicBezTo>
                  <a:lnTo>
                    <a:pt x="7579" y="12571"/>
                  </a:lnTo>
                  <a:lnTo>
                    <a:pt x="7552" y="12531"/>
                  </a:lnTo>
                  <a:lnTo>
                    <a:pt x="2558" y="7537"/>
                  </a:lnTo>
                  <a:lnTo>
                    <a:pt x="2531" y="7510"/>
                  </a:lnTo>
                  <a:lnTo>
                    <a:pt x="3272" y="6771"/>
                  </a:lnTo>
                  <a:lnTo>
                    <a:pt x="6865" y="10351"/>
                  </a:lnTo>
                  <a:cubicBezTo>
                    <a:pt x="6919" y="10405"/>
                    <a:pt x="6987" y="10432"/>
                    <a:pt x="7068" y="10432"/>
                  </a:cubicBezTo>
                  <a:cubicBezTo>
                    <a:pt x="7149" y="10432"/>
                    <a:pt x="7215" y="10405"/>
                    <a:pt x="7269" y="10351"/>
                  </a:cubicBezTo>
                  <a:cubicBezTo>
                    <a:pt x="7391" y="10229"/>
                    <a:pt x="7391" y="10055"/>
                    <a:pt x="7269" y="9933"/>
                  </a:cubicBezTo>
                  <a:lnTo>
                    <a:pt x="3689" y="6353"/>
                  </a:lnTo>
                  <a:lnTo>
                    <a:pt x="7619" y="2423"/>
                  </a:lnTo>
                  <a:cubicBezTo>
                    <a:pt x="8813" y="1229"/>
                    <a:pt x="10414" y="594"/>
                    <a:pt x="12045" y="594"/>
                  </a:cubicBezTo>
                  <a:close/>
                  <a:moveTo>
                    <a:pt x="2720" y="8547"/>
                  </a:moveTo>
                  <a:lnTo>
                    <a:pt x="6569" y="12397"/>
                  </a:lnTo>
                  <a:lnTo>
                    <a:pt x="5735" y="13231"/>
                  </a:lnTo>
                  <a:lnTo>
                    <a:pt x="1885" y="9382"/>
                  </a:lnTo>
                  <a:lnTo>
                    <a:pt x="2720" y="8547"/>
                  </a:lnTo>
                  <a:close/>
                  <a:moveTo>
                    <a:pt x="2034" y="10364"/>
                  </a:moveTo>
                  <a:lnTo>
                    <a:pt x="4726" y="13056"/>
                  </a:lnTo>
                  <a:lnTo>
                    <a:pt x="769" y="14335"/>
                  </a:lnTo>
                  <a:lnTo>
                    <a:pt x="2034" y="10364"/>
                  </a:lnTo>
                  <a:close/>
                  <a:moveTo>
                    <a:pt x="11792" y="9193"/>
                  </a:moveTo>
                  <a:cubicBezTo>
                    <a:pt x="12021" y="10674"/>
                    <a:pt x="11536" y="12221"/>
                    <a:pt x="10460" y="13285"/>
                  </a:cubicBezTo>
                  <a:lnTo>
                    <a:pt x="9383" y="14362"/>
                  </a:lnTo>
                  <a:lnTo>
                    <a:pt x="7996" y="12989"/>
                  </a:lnTo>
                  <a:lnTo>
                    <a:pt x="11792" y="9193"/>
                  </a:lnTo>
                  <a:close/>
                  <a:moveTo>
                    <a:pt x="12061" y="1"/>
                  </a:moveTo>
                  <a:cubicBezTo>
                    <a:pt x="10269" y="1"/>
                    <a:pt x="8507" y="701"/>
                    <a:pt x="7202" y="2006"/>
                  </a:cubicBezTo>
                  <a:lnTo>
                    <a:pt x="6381" y="2826"/>
                  </a:lnTo>
                  <a:cubicBezTo>
                    <a:pt x="5971" y="2728"/>
                    <a:pt x="5556" y="2681"/>
                    <a:pt x="5143" y="2681"/>
                  </a:cubicBezTo>
                  <a:cubicBezTo>
                    <a:pt x="3740" y="2681"/>
                    <a:pt x="2369" y="3234"/>
                    <a:pt x="1361" y="4253"/>
                  </a:cubicBezTo>
                  <a:lnTo>
                    <a:pt x="96" y="5505"/>
                  </a:lnTo>
                  <a:cubicBezTo>
                    <a:pt x="42" y="5559"/>
                    <a:pt x="15" y="5626"/>
                    <a:pt x="15" y="5707"/>
                  </a:cubicBezTo>
                  <a:cubicBezTo>
                    <a:pt x="15" y="5787"/>
                    <a:pt x="42" y="5868"/>
                    <a:pt x="96" y="5922"/>
                  </a:cubicBezTo>
                  <a:lnTo>
                    <a:pt x="2142" y="7955"/>
                  </a:lnTo>
                  <a:lnTo>
                    <a:pt x="2316" y="8129"/>
                  </a:lnTo>
                  <a:lnTo>
                    <a:pt x="1266" y="9179"/>
                  </a:lnTo>
                  <a:cubicBezTo>
                    <a:pt x="1146" y="9287"/>
                    <a:pt x="1146" y="9475"/>
                    <a:pt x="1266" y="9597"/>
                  </a:cubicBezTo>
                  <a:lnTo>
                    <a:pt x="1562" y="9893"/>
                  </a:lnTo>
                  <a:lnTo>
                    <a:pt x="28" y="14698"/>
                  </a:lnTo>
                  <a:cubicBezTo>
                    <a:pt x="1" y="14805"/>
                    <a:pt x="28" y="14913"/>
                    <a:pt x="109" y="14994"/>
                  </a:cubicBezTo>
                  <a:cubicBezTo>
                    <a:pt x="163" y="15048"/>
                    <a:pt x="230" y="15089"/>
                    <a:pt x="311" y="15089"/>
                  </a:cubicBezTo>
                  <a:cubicBezTo>
                    <a:pt x="338" y="15089"/>
                    <a:pt x="378" y="15075"/>
                    <a:pt x="405" y="15075"/>
                  </a:cubicBezTo>
                  <a:lnTo>
                    <a:pt x="5184" y="13513"/>
                  </a:lnTo>
                  <a:lnTo>
                    <a:pt x="5519" y="13850"/>
                  </a:lnTo>
                  <a:cubicBezTo>
                    <a:pt x="5587" y="13917"/>
                    <a:pt x="5654" y="13944"/>
                    <a:pt x="5735" y="13944"/>
                  </a:cubicBezTo>
                  <a:cubicBezTo>
                    <a:pt x="5803" y="13944"/>
                    <a:pt x="5883" y="13917"/>
                    <a:pt x="5937" y="13850"/>
                  </a:cubicBezTo>
                  <a:lnTo>
                    <a:pt x="6987" y="12800"/>
                  </a:lnTo>
                  <a:lnTo>
                    <a:pt x="7377" y="13190"/>
                  </a:lnTo>
                  <a:lnTo>
                    <a:pt x="9180" y="14994"/>
                  </a:lnTo>
                  <a:cubicBezTo>
                    <a:pt x="9234" y="15048"/>
                    <a:pt x="9315" y="15075"/>
                    <a:pt x="9383" y="15075"/>
                  </a:cubicBezTo>
                  <a:cubicBezTo>
                    <a:pt x="9464" y="15075"/>
                    <a:pt x="9530" y="15048"/>
                    <a:pt x="9598" y="14994"/>
                  </a:cubicBezTo>
                  <a:lnTo>
                    <a:pt x="10876" y="13702"/>
                  </a:lnTo>
                  <a:cubicBezTo>
                    <a:pt x="11522" y="13056"/>
                    <a:pt x="12007" y="12248"/>
                    <a:pt x="12249" y="11360"/>
                  </a:cubicBezTo>
                  <a:cubicBezTo>
                    <a:pt x="12492" y="10485"/>
                    <a:pt x="12506" y="9570"/>
                    <a:pt x="12290" y="8682"/>
                  </a:cubicBezTo>
                  <a:lnTo>
                    <a:pt x="13098" y="7887"/>
                  </a:lnTo>
                  <a:cubicBezTo>
                    <a:pt x="14995" y="5990"/>
                    <a:pt x="15601" y="3136"/>
                    <a:pt x="14659" y="619"/>
                  </a:cubicBezTo>
                  <a:cubicBezTo>
                    <a:pt x="14632" y="538"/>
                    <a:pt x="14564" y="484"/>
                    <a:pt x="14484" y="445"/>
                  </a:cubicBezTo>
                  <a:cubicBezTo>
                    <a:pt x="13697" y="146"/>
                    <a:pt x="12876" y="1"/>
                    <a:pt x="120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58;p63">
              <a:extLst>
                <a:ext uri="{FF2B5EF4-FFF2-40B4-BE49-F238E27FC236}">
                  <a16:creationId xmlns:a16="http://schemas.microsoft.com/office/drawing/2014/main" id="{7C2412FA-C777-0144-8F9F-87C385ADC695}"/>
                </a:ext>
              </a:extLst>
            </p:cNvPr>
            <p:cNvSpPr/>
            <p:nvPr/>
          </p:nvSpPr>
          <p:spPr>
            <a:xfrm>
              <a:off x="3439838" y="3850500"/>
              <a:ext cx="77425" cy="73400"/>
            </a:xfrm>
            <a:custGeom>
              <a:avLst/>
              <a:gdLst/>
              <a:ahLst/>
              <a:cxnLst/>
              <a:rect l="l" t="t" r="r" b="b"/>
              <a:pathLst>
                <a:path w="3097" h="2936" extrusionOk="0">
                  <a:moveTo>
                    <a:pt x="1952" y="1"/>
                  </a:moveTo>
                  <a:cubicBezTo>
                    <a:pt x="1710" y="1"/>
                    <a:pt x="1474" y="90"/>
                    <a:pt x="1293" y="270"/>
                  </a:cubicBezTo>
                  <a:cubicBezTo>
                    <a:pt x="916" y="647"/>
                    <a:pt x="943" y="1280"/>
                    <a:pt x="1334" y="1670"/>
                  </a:cubicBezTo>
                  <a:cubicBezTo>
                    <a:pt x="1508" y="1845"/>
                    <a:pt x="1535" y="2101"/>
                    <a:pt x="1388" y="2249"/>
                  </a:cubicBezTo>
                  <a:cubicBezTo>
                    <a:pt x="1321" y="2315"/>
                    <a:pt x="1234" y="2346"/>
                    <a:pt x="1142" y="2346"/>
                  </a:cubicBezTo>
                  <a:cubicBezTo>
                    <a:pt x="1027" y="2346"/>
                    <a:pt x="906" y="2298"/>
                    <a:pt x="808" y="2208"/>
                  </a:cubicBezTo>
                  <a:cubicBezTo>
                    <a:pt x="647" y="2034"/>
                    <a:pt x="620" y="1777"/>
                    <a:pt x="768" y="1630"/>
                  </a:cubicBezTo>
                  <a:cubicBezTo>
                    <a:pt x="876" y="1508"/>
                    <a:pt x="876" y="1334"/>
                    <a:pt x="768" y="1212"/>
                  </a:cubicBezTo>
                  <a:cubicBezTo>
                    <a:pt x="708" y="1152"/>
                    <a:pt x="630" y="1122"/>
                    <a:pt x="554" y="1122"/>
                  </a:cubicBezTo>
                  <a:cubicBezTo>
                    <a:pt x="479" y="1122"/>
                    <a:pt x="405" y="1152"/>
                    <a:pt x="351" y="1212"/>
                  </a:cubicBezTo>
                  <a:cubicBezTo>
                    <a:pt x="42" y="1522"/>
                    <a:pt x="1" y="1993"/>
                    <a:pt x="216" y="2384"/>
                  </a:cubicBezTo>
                  <a:lnTo>
                    <a:pt x="203" y="2397"/>
                  </a:lnTo>
                  <a:cubicBezTo>
                    <a:pt x="81" y="2518"/>
                    <a:pt x="81" y="2707"/>
                    <a:pt x="203" y="2814"/>
                  </a:cubicBezTo>
                  <a:cubicBezTo>
                    <a:pt x="257" y="2868"/>
                    <a:pt x="338" y="2895"/>
                    <a:pt x="405" y="2895"/>
                  </a:cubicBezTo>
                  <a:cubicBezTo>
                    <a:pt x="485" y="2895"/>
                    <a:pt x="553" y="2868"/>
                    <a:pt x="620" y="2814"/>
                  </a:cubicBezTo>
                  <a:lnTo>
                    <a:pt x="634" y="2800"/>
                  </a:lnTo>
                  <a:cubicBezTo>
                    <a:pt x="795" y="2895"/>
                    <a:pt x="970" y="2935"/>
                    <a:pt x="1145" y="2935"/>
                  </a:cubicBezTo>
                  <a:cubicBezTo>
                    <a:pt x="1388" y="2935"/>
                    <a:pt x="1630" y="2841"/>
                    <a:pt x="1804" y="2666"/>
                  </a:cubicBezTo>
                  <a:cubicBezTo>
                    <a:pt x="2181" y="2289"/>
                    <a:pt x="2154" y="1657"/>
                    <a:pt x="1750" y="1266"/>
                  </a:cubicBezTo>
                  <a:cubicBezTo>
                    <a:pt x="1589" y="1092"/>
                    <a:pt x="1562" y="835"/>
                    <a:pt x="1711" y="688"/>
                  </a:cubicBezTo>
                  <a:cubicBezTo>
                    <a:pt x="1777" y="621"/>
                    <a:pt x="1864" y="590"/>
                    <a:pt x="1955" y="590"/>
                  </a:cubicBezTo>
                  <a:cubicBezTo>
                    <a:pt x="2068" y="590"/>
                    <a:pt x="2187" y="638"/>
                    <a:pt x="2276" y="728"/>
                  </a:cubicBezTo>
                  <a:cubicBezTo>
                    <a:pt x="2450" y="903"/>
                    <a:pt x="2477" y="1158"/>
                    <a:pt x="2330" y="1307"/>
                  </a:cubicBezTo>
                  <a:cubicBezTo>
                    <a:pt x="2208" y="1428"/>
                    <a:pt x="2208" y="1616"/>
                    <a:pt x="2330" y="1724"/>
                  </a:cubicBezTo>
                  <a:cubicBezTo>
                    <a:pt x="2384" y="1777"/>
                    <a:pt x="2464" y="1804"/>
                    <a:pt x="2531" y="1804"/>
                  </a:cubicBezTo>
                  <a:cubicBezTo>
                    <a:pt x="2612" y="1804"/>
                    <a:pt x="2693" y="1777"/>
                    <a:pt x="2747" y="1724"/>
                  </a:cubicBezTo>
                  <a:cubicBezTo>
                    <a:pt x="3057" y="1415"/>
                    <a:pt x="3096" y="943"/>
                    <a:pt x="2881" y="553"/>
                  </a:cubicBezTo>
                  <a:lnTo>
                    <a:pt x="2908" y="526"/>
                  </a:lnTo>
                  <a:cubicBezTo>
                    <a:pt x="3030" y="405"/>
                    <a:pt x="3030" y="216"/>
                    <a:pt x="2908" y="109"/>
                  </a:cubicBezTo>
                  <a:cubicBezTo>
                    <a:pt x="2854" y="48"/>
                    <a:pt x="2780" y="18"/>
                    <a:pt x="2705" y="18"/>
                  </a:cubicBezTo>
                  <a:cubicBezTo>
                    <a:pt x="2629" y="18"/>
                    <a:pt x="2552" y="48"/>
                    <a:pt x="2491" y="109"/>
                  </a:cubicBezTo>
                  <a:lnTo>
                    <a:pt x="2464" y="135"/>
                  </a:lnTo>
                  <a:cubicBezTo>
                    <a:pt x="2302" y="46"/>
                    <a:pt x="2125" y="1"/>
                    <a:pt x="19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59;p63">
              <a:extLst>
                <a:ext uri="{FF2B5EF4-FFF2-40B4-BE49-F238E27FC236}">
                  <a16:creationId xmlns:a16="http://schemas.microsoft.com/office/drawing/2014/main" id="{90E0C19F-565D-9E4F-BF4D-4DA8F8E30A73}"/>
                </a:ext>
              </a:extLst>
            </p:cNvPr>
            <p:cNvSpPr/>
            <p:nvPr/>
          </p:nvSpPr>
          <p:spPr>
            <a:xfrm>
              <a:off x="3407538" y="3822175"/>
              <a:ext cx="142375" cy="129650"/>
            </a:xfrm>
            <a:custGeom>
              <a:avLst/>
              <a:gdLst/>
              <a:ahLst/>
              <a:cxnLst/>
              <a:rect l="l" t="t" r="r" b="b"/>
              <a:pathLst>
                <a:path w="5695" h="5186" extrusionOk="0">
                  <a:moveTo>
                    <a:pt x="2841" y="595"/>
                  </a:moveTo>
                  <a:cubicBezTo>
                    <a:pt x="3353" y="595"/>
                    <a:pt x="3877" y="784"/>
                    <a:pt x="4268" y="1175"/>
                  </a:cubicBezTo>
                  <a:cubicBezTo>
                    <a:pt x="5049" y="1955"/>
                    <a:pt x="5049" y="3234"/>
                    <a:pt x="4268" y="4014"/>
                  </a:cubicBezTo>
                  <a:cubicBezTo>
                    <a:pt x="3878" y="4405"/>
                    <a:pt x="3363" y="4600"/>
                    <a:pt x="2848" y="4600"/>
                  </a:cubicBezTo>
                  <a:cubicBezTo>
                    <a:pt x="2333" y="4600"/>
                    <a:pt x="1818" y="4405"/>
                    <a:pt x="1427" y="4014"/>
                  </a:cubicBezTo>
                  <a:cubicBezTo>
                    <a:pt x="647" y="3234"/>
                    <a:pt x="647" y="1955"/>
                    <a:pt x="1427" y="1175"/>
                  </a:cubicBezTo>
                  <a:cubicBezTo>
                    <a:pt x="1818" y="784"/>
                    <a:pt x="2330" y="595"/>
                    <a:pt x="2841" y="595"/>
                  </a:cubicBezTo>
                  <a:close/>
                  <a:moveTo>
                    <a:pt x="2842" y="0"/>
                  </a:moveTo>
                  <a:cubicBezTo>
                    <a:pt x="2178" y="0"/>
                    <a:pt x="1515" y="252"/>
                    <a:pt x="1011" y="757"/>
                  </a:cubicBezTo>
                  <a:cubicBezTo>
                    <a:pt x="1" y="1767"/>
                    <a:pt x="1" y="3422"/>
                    <a:pt x="1011" y="4432"/>
                  </a:cubicBezTo>
                  <a:cubicBezTo>
                    <a:pt x="1522" y="4929"/>
                    <a:pt x="2181" y="5186"/>
                    <a:pt x="2841" y="5186"/>
                  </a:cubicBezTo>
                  <a:cubicBezTo>
                    <a:pt x="3514" y="5186"/>
                    <a:pt x="4173" y="4929"/>
                    <a:pt x="4685" y="4432"/>
                  </a:cubicBezTo>
                  <a:cubicBezTo>
                    <a:pt x="5695" y="3422"/>
                    <a:pt x="5695" y="1767"/>
                    <a:pt x="4685" y="757"/>
                  </a:cubicBezTo>
                  <a:cubicBezTo>
                    <a:pt x="4173" y="252"/>
                    <a:pt x="3507" y="0"/>
                    <a:pt x="28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60;p63">
              <a:extLst>
                <a:ext uri="{FF2B5EF4-FFF2-40B4-BE49-F238E27FC236}">
                  <a16:creationId xmlns:a16="http://schemas.microsoft.com/office/drawing/2014/main" id="{9DB35E8C-85D6-3F48-9AC3-16FA85BB9AA0}"/>
                </a:ext>
              </a:extLst>
            </p:cNvPr>
            <p:cNvSpPr/>
            <p:nvPr/>
          </p:nvSpPr>
          <p:spPr>
            <a:xfrm>
              <a:off x="3519263" y="3770100"/>
              <a:ext cx="14500" cy="14475"/>
            </a:xfrm>
            <a:custGeom>
              <a:avLst/>
              <a:gdLst/>
              <a:ahLst/>
              <a:cxnLst/>
              <a:rect l="l" t="t" r="r" b="b"/>
              <a:pathLst>
                <a:path w="580" h="579" extrusionOk="0">
                  <a:moveTo>
                    <a:pt x="283" y="1"/>
                  </a:moveTo>
                  <a:cubicBezTo>
                    <a:pt x="216" y="1"/>
                    <a:pt x="135" y="27"/>
                    <a:pt x="81" y="81"/>
                  </a:cubicBezTo>
                  <a:cubicBezTo>
                    <a:pt x="27" y="135"/>
                    <a:pt x="0" y="216"/>
                    <a:pt x="0" y="283"/>
                  </a:cubicBezTo>
                  <a:cubicBezTo>
                    <a:pt x="0" y="363"/>
                    <a:pt x="27" y="444"/>
                    <a:pt x="81" y="498"/>
                  </a:cubicBezTo>
                  <a:cubicBezTo>
                    <a:pt x="135" y="552"/>
                    <a:pt x="216" y="579"/>
                    <a:pt x="283" y="579"/>
                  </a:cubicBezTo>
                  <a:cubicBezTo>
                    <a:pt x="364" y="579"/>
                    <a:pt x="445" y="552"/>
                    <a:pt x="499" y="498"/>
                  </a:cubicBezTo>
                  <a:cubicBezTo>
                    <a:pt x="553" y="444"/>
                    <a:pt x="580" y="363"/>
                    <a:pt x="580" y="283"/>
                  </a:cubicBezTo>
                  <a:cubicBezTo>
                    <a:pt x="580" y="216"/>
                    <a:pt x="553" y="135"/>
                    <a:pt x="499" y="81"/>
                  </a:cubicBezTo>
                  <a:cubicBezTo>
                    <a:pt x="445" y="27"/>
                    <a:pt x="364" y="1"/>
                    <a:pt x="2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61;p63">
              <a:extLst>
                <a:ext uri="{FF2B5EF4-FFF2-40B4-BE49-F238E27FC236}">
                  <a16:creationId xmlns:a16="http://schemas.microsoft.com/office/drawing/2014/main" id="{B993BEA7-315D-A94B-81F4-59FB36C894EB}"/>
                </a:ext>
              </a:extLst>
            </p:cNvPr>
            <p:cNvSpPr/>
            <p:nvPr/>
          </p:nvSpPr>
          <p:spPr>
            <a:xfrm>
              <a:off x="3441863" y="3998925"/>
              <a:ext cx="14825" cy="14825"/>
            </a:xfrm>
            <a:custGeom>
              <a:avLst/>
              <a:gdLst/>
              <a:ahLst/>
              <a:cxnLst/>
              <a:rect l="l" t="t" r="r" b="b"/>
              <a:pathLst>
                <a:path w="593" h="593" extrusionOk="0">
                  <a:moveTo>
                    <a:pt x="297" y="0"/>
                  </a:moveTo>
                  <a:cubicBezTo>
                    <a:pt x="216" y="0"/>
                    <a:pt x="149" y="27"/>
                    <a:pt x="95" y="81"/>
                  </a:cubicBezTo>
                  <a:cubicBezTo>
                    <a:pt x="41" y="135"/>
                    <a:pt x="0" y="215"/>
                    <a:pt x="0" y="296"/>
                  </a:cubicBezTo>
                  <a:cubicBezTo>
                    <a:pt x="0" y="377"/>
                    <a:pt x="41" y="444"/>
                    <a:pt x="95" y="498"/>
                  </a:cubicBezTo>
                  <a:cubicBezTo>
                    <a:pt x="149" y="551"/>
                    <a:pt x="216" y="592"/>
                    <a:pt x="297" y="592"/>
                  </a:cubicBezTo>
                  <a:cubicBezTo>
                    <a:pt x="377" y="592"/>
                    <a:pt x="458" y="551"/>
                    <a:pt x="512" y="498"/>
                  </a:cubicBezTo>
                  <a:cubicBezTo>
                    <a:pt x="566" y="444"/>
                    <a:pt x="593" y="377"/>
                    <a:pt x="593" y="296"/>
                  </a:cubicBezTo>
                  <a:cubicBezTo>
                    <a:pt x="593" y="215"/>
                    <a:pt x="566" y="135"/>
                    <a:pt x="512" y="81"/>
                  </a:cubicBezTo>
                  <a:cubicBezTo>
                    <a:pt x="458" y="27"/>
                    <a:pt x="377"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481;p37">
            <a:extLst>
              <a:ext uri="{FF2B5EF4-FFF2-40B4-BE49-F238E27FC236}">
                <a16:creationId xmlns:a16="http://schemas.microsoft.com/office/drawing/2014/main" id="{26A6EAE3-7503-2646-81F1-832822015054}"/>
              </a:ext>
            </a:extLst>
          </p:cNvPr>
          <p:cNvSpPr txBox="1">
            <a:spLocks/>
          </p:cNvSpPr>
          <p:nvPr/>
        </p:nvSpPr>
        <p:spPr>
          <a:xfrm>
            <a:off x="598315" y="980926"/>
            <a:ext cx="6710182" cy="1301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1600"/>
              <a:buFont typeface="Red Hat Text"/>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rgbClr val="FFFFFF"/>
              </a:buClr>
              <a:buSzPts val="1600"/>
              <a:buFont typeface="Red Hat Text"/>
              <a:buChar char="■"/>
              <a:defRPr sz="1200" b="0" i="0" u="none" strike="noStrike" cap="none">
                <a:solidFill>
                  <a:schemeClr val="dk1"/>
                </a:solidFill>
                <a:latin typeface="Inter"/>
                <a:ea typeface="Inter"/>
                <a:cs typeface="Inter"/>
                <a:sym typeface="Inter"/>
              </a:defRPr>
            </a:lvl9pPr>
          </a:lstStyle>
          <a:p>
            <a:pPr marL="0" indent="0">
              <a:buClr>
                <a:srgbClr val="A3816A"/>
              </a:buClr>
              <a:buSzPts val="1100"/>
              <a:buFont typeface="Arial"/>
              <a:buNone/>
            </a:pPr>
            <a:r>
              <a:rPr lang="en-US" b="1" dirty="0">
                <a:latin typeface="Avenir Next" panose="020B0503020202020204" pitchFamily="34" charset="0"/>
              </a:rPr>
              <a:t>Key words: </a:t>
            </a:r>
          </a:p>
          <a:p>
            <a:pPr marL="0" lvl="0" indent="0">
              <a:buClr>
                <a:srgbClr val="A3816A"/>
              </a:buClr>
              <a:buSzPts val="1100"/>
              <a:buNone/>
            </a:pPr>
            <a:r>
              <a:rPr lang="en-US" dirty="0" err="1">
                <a:latin typeface="Avenir Next" panose="020B0503020202020204" pitchFamily="34" charset="0"/>
              </a:rPr>
              <a:t>amc</a:t>
            </a:r>
            <a:r>
              <a:rPr lang="en-US" dirty="0">
                <a:latin typeface="Avenir Next" panose="020B0503020202020204" pitchFamily="34" charset="0"/>
              </a:rPr>
              <a:t>, bb, buy, </a:t>
            </a:r>
            <a:r>
              <a:rPr lang="en-US" dirty="0" err="1">
                <a:latin typeface="Avenir Next" panose="020B0503020202020204" pitchFamily="34" charset="0"/>
              </a:rPr>
              <a:t>nok</a:t>
            </a:r>
            <a:r>
              <a:rPr lang="en-US" dirty="0">
                <a:latin typeface="Avenir Next" panose="020B0503020202020204" pitchFamily="34" charset="0"/>
              </a:rPr>
              <a:t>, moon, bought, today, holding, tomorrow, stocks, let, movies, </a:t>
            </a:r>
            <a:r>
              <a:rPr lang="en-US" dirty="0" err="1">
                <a:latin typeface="Avenir Next" panose="020B0503020202020204" pitchFamily="34" charset="0"/>
              </a:rPr>
              <a:t>nbsp</a:t>
            </a:r>
            <a:r>
              <a:rPr lang="en-US" dirty="0">
                <a:latin typeface="Avenir Next" panose="020B0503020202020204" pitchFamily="34" charset="0"/>
              </a:rPr>
              <a:t>, hedge, security, got, wish, time, </a:t>
            </a:r>
            <a:r>
              <a:rPr lang="en-US" dirty="0" err="1">
                <a:latin typeface="Avenir Next" panose="020B0503020202020204" pitchFamily="34" charset="0"/>
              </a:rPr>
              <a:t>br</a:t>
            </a:r>
            <a:r>
              <a:rPr lang="en-US" dirty="0">
                <a:latin typeface="Avenir Next" panose="020B0503020202020204" pitchFamily="34" charset="0"/>
              </a:rPr>
              <a:t>, shares, war, trading, </a:t>
            </a:r>
            <a:r>
              <a:rPr lang="en-US" dirty="0" err="1">
                <a:latin typeface="Avenir Next" panose="020B0503020202020204" pitchFamily="34" charset="0"/>
              </a:rPr>
              <a:t>clov</a:t>
            </a:r>
            <a:r>
              <a:rPr lang="en-US" dirty="0">
                <a:latin typeface="Avenir Next" panose="020B0503020202020204" pitchFamily="34" charset="0"/>
              </a:rPr>
              <a:t>, low, market </a:t>
            </a:r>
          </a:p>
        </p:txBody>
      </p:sp>
      <p:grpSp>
        <p:nvGrpSpPr>
          <p:cNvPr id="12" name="Group 11">
            <a:extLst>
              <a:ext uri="{FF2B5EF4-FFF2-40B4-BE49-F238E27FC236}">
                <a16:creationId xmlns:a16="http://schemas.microsoft.com/office/drawing/2014/main" id="{FE8A6BBB-8CB4-7247-9BC0-6708B4D81982}"/>
              </a:ext>
            </a:extLst>
          </p:cNvPr>
          <p:cNvGrpSpPr/>
          <p:nvPr/>
        </p:nvGrpSpPr>
        <p:grpSpPr>
          <a:xfrm>
            <a:off x="232567" y="2654744"/>
            <a:ext cx="1836059" cy="412223"/>
            <a:chOff x="1738949" y="3440675"/>
            <a:chExt cx="3341933" cy="1075666"/>
          </a:xfrm>
        </p:grpSpPr>
        <p:sp>
          <p:nvSpPr>
            <p:cNvPr id="13" name="Google Shape;308;p33">
              <a:extLst>
                <a:ext uri="{FF2B5EF4-FFF2-40B4-BE49-F238E27FC236}">
                  <a16:creationId xmlns:a16="http://schemas.microsoft.com/office/drawing/2014/main" id="{494DB2DA-23F6-5143-AAFD-B68B311F9128}"/>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14" name="Google Shape;377;p36">
              <a:extLst>
                <a:ext uri="{FF2B5EF4-FFF2-40B4-BE49-F238E27FC236}">
                  <a16:creationId xmlns:a16="http://schemas.microsoft.com/office/drawing/2014/main" id="{BD255DE3-D1B9-D744-B0CF-75AAB5D1C4A9}"/>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“This is the way.”</a:t>
              </a:r>
            </a:p>
          </p:txBody>
        </p:sp>
      </p:grpSp>
      <p:grpSp>
        <p:nvGrpSpPr>
          <p:cNvPr id="15" name="Group 14">
            <a:extLst>
              <a:ext uri="{FF2B5EF4-FFF2-40B4-BE49-F238E27FC236}">
                <a16:creationId xmlns:a16="http://schemas.microsoft.com/office/drawing/2014/main" id="{251461F6-9C4D-0F4E-9CBC-5749EFF2CAEC}"/>
              </a:ext>
            </a:extLst>
          </p:cNvPr>
          <p:cNvGrpSpPr/>
          <p:nvPr/>
        </p:nvGrpSpPr>
        <p:grpSpPr>
          <a:xfrm>
            <a:off x="1931332" y="2272738"/>
            <a:ext cx="2488783" cy="246793"/>
            <a:chOff x="1738949" y="3440675"/>
            <a:chExt cx="3341933" cy="1075666"/>
          </a:xfrm>
        </p:grpSpPr>
        <p:sp>
          <p:nvSpPr>
            <p:cNvPr id="16" name="Google Shape;308;p33">
              <a:extLst>
                <a:ext uri="{FF2B5EF4-FFF2-40B4-BE49-F238E27FC236}">
                  <a16:creationId xmlns:a16="http://schemas.microsoft.com/office/drawing/2014/main" id="{07FE6EA9-332B-304D-A456-D1A3ABE192EB}"/>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17" name="Google Shape;377;p36">
              <a:extLst>
                <a:ext uri="{FF2B5EF4-FFF2-40B4-BE49-F238E27FC236}">
                  <a16:creationId xmlns:a16="http://schemas.microsoft.com/office/drawing/2014/main" id="{6AF502BD-D454-6344-AA8E-CBE1428DA5B1}"/>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r>
                <a:rPr lang="en-US" sz="1000" b="1" dirty="0">
                  <a:latin typeface="Avenir Next" panose="020B0503020202020204" pitchFamily="34" charset="0"/>
                </a:rPr>
                <a:t>THIS IS THE WAY!  🚀 🚀 🚀 🚀</a:t>
              </a:r>
            </a:p>
          </p:txBody>
        </p:sp>
      </p:grpSp>
      <p:grpSp>
        <p:nvGrpSpPr>
          <p:cNvPr id="18" name="Group 17">
            <a:extLst>
              <a:ext uri="{FF2B5EF4-FFF2-40B4-BE49-F238E27FC236}">
                <a16:creationId xmlns:a16="http://schemas.microsoft.com/office/drawing/2014/main" id="{6F3CDEA7-AF20-934B-819F-D1F8A94F6D15}"/>
              </a:ext>
            </a:extLst>
          </p:cNvPr>
          <p:cNvGrpSpPr/>
          <p:nvPr/>
        </p:nvGrpSpPr>
        <p:grpSpPr>
          <a:xfrm>
            <a:off x="5275755" y="2212738"/>
            <a:ext cx="1986753" cy="379205"/>
            <a:chOff x="1738949" y="3440675"/>
            <a:chExt cx="3341933" cy="1075666"/>
          </a:xfrm>
        </p:grpSpPr>
        <p:sp>
          <p:nvSpPr>
            <p:cNvPr id="19" name="Google Shape;308;p33">
              <a:extLst>
                <a:ext uri="{FF2B5EF4-FFF2-40B4-BE49-F238E27FC236}">
                  <a16:creationId xmlns:a16="http://schemas.microsoft.com/office/drawing/2014/main" id="{130142EE-A901-5F49-A40F-0A92C0DF14F6}"/>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20" name="Google Shape;377;p36">
              <a:extLst>
                <a:ext uri="{FF2B5EF4-FFF2-40B4-BE49-F238E27FC236}">
                  <a16:creationId xmlns:a16="http://schemas.microsoft.com/office/drawing/2014/main" id="{42062EA9-4E9C-D34C-977C-88554CB8EBDF}"/>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a:t>
              </a:r>
            </a:p>
          </p:txBody>
        </p:sp>
      </p:grpSp>
      <p:grpSp>
        <p:nvGrpSpPr>
          <p:cNvPr id="21" name="Group 20">
            <a:extLst>
              <a:ext uri="{FF2B5EF4-FFF2-40B4-BE49-F238E27FC236}">
                <a16:creationId xmlns:a16="http://schemas.microsoft.com/office/drawing/2014/main" id="{3D1FC1DF-1DDD-A944-8DE0-9E54D7E2C424}"/>
              </a:ext>
            </a:extLst>
          </p:cNvPr>
          <p:cNvGrpSpPr/>
          <p:nvPr/>
        </p:nvGrpSpPr>
        <p:grpSpPr>
          <a:xfrm>
            <a:off x="2655404" y="2725489"/>
            <a:ext cx="2666339" cy="498110"/>
            <a:chOff x="1738949" y="3440675"/>
            <a:chExt cx="3341933" cy="1075666"/>
          </a:xfrm>
        </p:grpSpPr>
        <p:sp>
          <p:nvSpPr>
            <p:cNvPr id="22" name="Google Shape;308;p33">
              <a:extLst>
                <a:ext uri="{FF2B5EF4-FFF2-40B4-BE49-F238E27FC236}">
                  <a16:creationId xmlns:a16="http://schemas.microsoft.com/office/drawing/2014/main" id="{6829C4DC-ECFE-6243-831B-805C318540D0}"/>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23" name="Google Shape;377;p36">
              <a:extLst>
                <a:ext uri="{FF2B5EF4-FFF2-40B4-BE49-F238E27FC236}">
                  <a16:creationId xmlns:a16="http://schemas.microsoft.com/office/drawing/2014/main" id="{B6B4C444-876F-FA41-A597-2CDA829BE5A2}"/>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 all the way to the fucking moon!!!!! Let's go!!!.”</a:t>
              </a:r>
            </a:p>
          </p:txBody>
        </p:sp>
      </p:grpSp>
      <p:grpSp>
        <p:nvGrpSpPr>
          <p:cNvPr id="24" name="Group 23">
            <a:extLst>
              <a:ext uri="{FF2B5EF4-FFF2-40B4-BE49-F238E27FC236}">
                <a16:creationId xmlns:a16="http://schemas.microsoft.com/office/drawing/2014/main" id="{B438D4E2-02C3-4449-A049-237BB4F4C640}"/>
              </a:ext>
            </a:extLst>
          </p:cNvPr>
          <p:cNvGrpSpPr/>
          <p:nvPr/>
        </p:nvGrpSpPr>
        <p:grpSpPr>
          <a:xfrm>
            <a:off x="5740516" y="2974544"/>
            <a:ext cx="2082602" cy="605674"/>
            <a:chOff x="1738949" y="3440675"/>
            <a:chExt cx="3341933" cy="1075666"/>
          </a:xfrm>
        </p:grpSpPr>
        <p:sp>
          <p:nvSpPr>
            <p:cNvPr id="25" name="Google Shape;308;p33">
              <a:extLst>
                <a:ext uri="{FF2B5EF4-FFF2-40B4-BE49-F238E27FC236}">
                  <a16:creationId xmlns:a16="http://schemas.microsoft.com/office/drawing/2014/main" id="{7D72F84D-78AF-1E42-903B-2510DAB98337}"/>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26" name="Google Shape;377;p36">
              <a:extLst>
                <a:ext uri="{FF2B5EF4-FFF2-40B4-BE49-F238E27FC236}">
                  <a16:creationId xmlns:a16="http://schemas.microsoft.com/office/drawing/2014/main" id="{9D044B54-435F-D249-89F2-51DFFC4651B2}"/>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“This is the way fellow 🦍 💎🙌🚀🚀🚀🌝”</a:t>
              </a:r>
            </a:p>
          </p:txBody>
        </p:sp>
      </p:grpSp>
      <p:grpSp>
        <p:nvGrpSpPr>
          <p:cNvPr id="27" name="Group 26">
            <a:extLst>
              <a:ext uri="{FF2B5EF4-FFF2-40B4-BE49-F238E27FC236}">
                <a16:creationId xmlns:a16="http://schemas.microsoft.com/office/drawing/2014/main" id="{40140A3A-C17B-9346-BBAE-51F636BB8B2F}"/>
              </a:ext>
            </a:extLst>
          </p:cNvPr>
          <p:cNvGrpSpPr/>
          <p:nvPr/>
        </p:nvGrpSpPr>
        <p:grpSpPr>
          <a:xfrm>
            <a:off x="3233561" y="3560921"/>
            <a:ext cx="2473898" cy="398027"/>
            <a:chOff x="1738949" y="3440675"/>
            <a:chExt cx="3341933" cy="1075666"/>
          </a:xfrm>
        </p:grpSpPr>
        <p:sp>
          <p:nvSpPr>
            <p:cNvPr id="28" name="Google Shape;308;p33">
              <a:extLst>
                <a:ext uri="{FF2B5EF4-FFF2-40B4-BE49-F238E27FC236}">
                  <a16:creationId xmlns:a16="http://schemas.microsoft.com/office/drawing/2014/main" id="{F4715830-1D35-1B4D-B9F8-D421EC221264}"/>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29" name="Google Shape;377;p36">
              <a:extLst>
                <a:ext uri="{FF2B5EF4-FFF2-40B4-BE49-F238E27FC236}">
                  <a16:creationId xmlns:a16="http://schemas.microsoft.com/office/drawing/2014/main" id="{1C59573C-D2A0-5643-917E-BD7984A86AB9}"/>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“ALL THE WAY BOYS🚀🚀🚀“</a:t>
              </a:r>
            </a:p>
          </p:txBody>
        </p:sp>
      </p:grpSp>
      <p:grpSp>
        <p:nvGrpSpPr>
          <p:cNvPr id="30" name="Group 29">
            <a:extLst>
              <a:ext uri="{FF2B5EF4-FFF2-40B4-BE49-F238E27FC236}">
                <a16:creationId xmlns:a16="http://schemas.microsoft.com/office/drawing/2014/main" id="{A60AC48F-0197-6242-B4DB-AE7BEC7834C9}"/>
              </a:ext>
            </a:extLst>
          </p:cNvPr>
          <p:cNvGrpSpPr/>
          <p:nvPr/>
        </p:nvGrpSpPr>
        <p:grpSpPr>
          <a:xfrm>
            <a:off x="400804" y="3363584"/>
            <a:ext cx="2557972" cy="824887"/>
            <a:chOff x="1738949" y="3440675"/>
            <a:chExt cx="3341933" cy="1075666"/>
          </a:xfrm>
        </p:grpSpPr>
        <p:sp>
          <p:nvSpPr>
            <p:cNvPr id="31" name="Google Shape;308;p33">
              <a:extLst>
                <a:ext uri="{FF2B5EF4-FFF2-40B4-BE49-F238E27FC236}">
                  <a16:creationId xmlns:a16="http://schemas.microsoft.com/office/drawing/2014/main" id="{D5E9D388-FC82-3642-8063-62AF73EE37B3}"/>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32" name="Google Shape;377;p36">
              <a:extLst>
                <a:ext uri="{FF2B5EF4-FFF2-40B4-BE49-F238E27FC236}">
                  <a16:creationId xmlns:a16="http://schemas.microsoft.com/office/drawing/2014/main" id="{A07E7899-D5DD-1E45-8948-005FA87A08CE}"/>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“TO THE MOON WE GO TOMORROW AMC ALL THE WAY 🚀🌚“</a:t>
              </a:r>
            </a:p>
          </p:txBody>
        </p:sp>
      </p:grpSp>
      <p:grpSp>
        <p:nvGrpSpPr>
          <p:cNvPr id="33" name="Group 32">
            <a:extLst>
              <a:ext uri="{FF2B5EF4-FFF2-40B4-BE49-F238E27FC236}">
                <a16:creationId xmlns:a16="http://schemas.microsoft.com/office/drawing/2014/main" id="{F8B29EEB-F3AD-C14D-BC5B-CABE6165CAFB}"/>
              </a:ext>
            </a:extLst>
          </p:cNvPr>
          <p:cNvGrpSpPr/>
          <p:nvPr/>
        </p:nvGrpSpPr>
        <p:grpSpPr>
          <a:xfrm>
            <a:off x="3366438" y="4296270"/>
            <a:ext cx="2473898" cy="605674"/>
            <a:chOff x="1738949" y="3440675"/>
            <a:chExt cx="3341933" cy="1075666"/>
          </a:xfrm>
        </p:grpSpPr>
        <p:sp>
          <p:nvSpPr>
            <p:cNvPr id="34" name="Google Shape;308;p33">
              <a:extLst>
                <a:ext uri="{FF2B5EF4-FFF2-40B4-BE49-F238E27FC236}">
                  <a16:creationId xmlns:a16="http://schemas.microsoft.com/office/drawing/2014/main" id="{8E27F1D4-69D0-534D-A220-4ADBA16549AF}"/>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35" name="Google Shape;377;p36">
              <a:extLst>
                <a:ext uri="{FF2B5EF4-FFF2-40B4-BE49-F238E27FC236}">
                  <a16:creationId xmlns:a16="http://schemas.microsoft.com/office/drawing/2014/main" id="{CC3E3BC9-0477-D04B-96C2-B00C0D0559EA}"/>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“This is the way. Hold with you brother!“</a:t>
              </a:r>
            </a:p>
          </p:txBody>
        </p:sp>
      </p:grpSp>
      <p:grpSp>
        <p:nvGrpSpPr>
          <p:cNvPr id="36" name="Group 35">
            <a:extLst>
              <a:ext uri="{FF2B5EF4-FFF2-40B4-BE49-F238E27FC236}">
                <a16:creationId xmlns:a16="http://schemas.microsoft.com/office/drawing/2014/main" id="{70F2BFAF-C7F1-014B-A0DC-AFF5DC2BCA9C}"/>
              </a:ext>
            </a:extLst>
          </p:cNvPr>
          <p:cNvGrpSpPr/>
          <p:nvPr/>
        </p:nvGrpSpPr>
        <p:grpSpPr>
          <a:xfrm>
            <a:off x="6009395" y="3888468"/>
            <a:ext cx="2002848" cy="605674"/>
            <a:chOff x="1738949" y="3440675"/>
            <a:chExt cx="3341933" cy="1075666"/>
          </a:xfrm>
        </p:grpSpPr>
        <p:sp>
          <p:nvSpPr>
            <p:cNvPr id="37" name="Google Shape;308;p33">
              <a:extLst>
                <a:ext uri="{FF2B5EF4-FFF2-40B4-BE49-F238E27FC236}">
                  <a16:creationId xmlns:a16="http://schemas.microsoft.com/office/drawing/2014/main" id="{5AF49719-46B7-2947-B2D3-271B61A2C927}"/>
                </a:ext>
              </a:extLst>
            </p:cNvPr>
            <p:cNvSpPr/>
            <p:nvPr/>
          </p:nvSpPr>
          <p:spPr>
            <a:xfrm>
              <a:off x="1738949" y="3440675"/>
              <a:ext cx="3341933" cy="107566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Avenir Next" panose="020B0503020202020204" pitchFamily="34" charset="0"/>
              </a:endParaRPr>
            </a:p>
          </p:txBody>
        </p:sp>
        <p:sp>
          <p:nvSpPr>
            <p:cNvPr id="38" name="Google Shape;377;p36">
              <a:extLst>
                <a:ext uri="{FF2B5EF4-FFF2-40B4-BE49-F238E27FC236}">
                  <a16:creationId xmlns:a16="http://schemas.microsoft.com/office/drawing/2014/main" id="{D9685A74-E96C-A84A-9C4A-CD6329AAE796}"/>
                </a:ext>
              </a:extLst>
            </p:cNvPr>
            <p:cNvSpPr txBox="1">
              <a:spLocks/>
            </p:cNvSpPr>
            <p:nvPr/>
          </p:nvSpPr>
          <p:spPr>
            <a:xfrm>
              <a:off x="2097950" y="3525370"/>
              <a:ext cx="2623930" cy="906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pPr algn="ctr"/>
              <a:r>
                <a:rPr lang="en-US" sz="1000" b="1" dirty="0">
                  <a:latin typeface="Avenir Next" panose="020B0503020202020204" pitchFamily="34" charset="0"/>
                </a:rPr>
                <a:t>“I just bought 4 shares in support”</a:t>
              </a:r>
            </a:p>
          </p:txBody>
        </p:sp>
      </p:grpSp>
    </p:spTree>
    <p:extLst>
      <p:ext uri="{BB962C8B-B14F-4D97-AF65-F5344CB8AC3E}">
        <p14:creationId xmlns:p14="http://schemas.microsoft.com/office/powerpoint/2010/main" val="2317755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7" name="Screen Recording 2021-07-20 at 5.15.31 PM" descr="Screen Recording 2021-07-20 at 5.15.31 PM">
            <a:hlinkClick r:id="" action="ppaction://media"/>
            <a:extLst>
              <a:ext uri="{FF2B5EF4-FFF2-40B4-BE49-F238E27FC236}">
                <a16:creationId xmlns:a16="http://schemas.microsoft.com/office/drawing/2014/main" id="{FAC55689-649E-F148-9683-EB163DDE23E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17395" y="0"/>
            <a:ext cx="5380038" cy="5143500"/>
          </a:xfrm>
          <a:prstGeom prst="rect">
            <a:avLst/>
          </a:prstGeom>
        </p:spPr>
      </p:pic>
    </p:spTree>
    <p:extLst>
      <p:ext uri="{BB962C8B-B14F-4D97-AF65-F5344CB8AC3E}">
        <p14:creationId xmlns:p14="http://schemas.microsoft.com/office/powerpoint/2010/main" val="271191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AB5C8A21-D1B9-8C4F-82D2-8218207D9B15}"/>
              </a:ext>
            </a:extLst>
          </p:cNvPr>
          <p:cNvPicPr>
            <a:picLocks noChangeAspect="1"/>
          </p:cNvPicPr>
          <p:nvPr/>
        </p:nvPicPr>
        <p:blipFill>
          <a:blip r:embed="rId3"/>
          <a:stretch>
            <a:fillRect/>
          </a:stretch>
        </p:blipFill>
        <p:spPr>
          <a:xfrm>
            <a:off x="0" y="414059"/>
            <a:ext cx="9144000" cy="4315381"/>
          </a:xfrm>
          <a:prstGeom prst="rect">
            <a:avLst/>
          </a:prstGeom>
        </p:spPr>
      </p:pic>
    </p:spTree>
    <p:extLst>
      <p:ext uri="{BB962C8B-B14F-4D97-AF65-F5344CB8AC3E}">
        <p14:creationId xmlns:p14="http://schemas.microsoft.com/office/powerpoint/2010/main" val="1015224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8" name="Picture 7" descr="Chart, line chart&#10;&#10;Description automatically generated">
            <a:extLst>
              <a:ext uri="{FF2B5EF4-FFF2-40B4-BE49-F238E27FC236}">
                <a16:creationId xmlns:a16="http://schemas.microsoft.com/office/drawing/2014/main" id="{5BC96854-04F3-1A41-9146-0D85B3DB10AA}"/>
              </a:ext>
            </a:extLst>
          </p:cNvPr>
          <p:cNvPicPr>
            <a:picLocks noChangeAspect="1"/>
          </p:cNvPicPr>
          <p:nvPr/>
        </p:nvPicPr>
        <p:blipFill>
          <a:blip r:embed="rId3"/>
          <a:stretch>
            <a:fillRect/>
          </a:stretch>
        </p:blipFill>
        <p:spPr>
          <a:xfrm>
            <a:off x="0" y="439540"/>
            <a:ext cx="9144000" cy="4264420"/>
          </a:xfrm>
          <a:prstGeom prst="rect">
            <a:avLst/>
          </a:prstGeom>
        </p:spPr>
      </p:pic>
    </p:spTree>
    <p:extLst>
      <p:ext uri="{BB962C8B-B14F-4D97-AF65-F5344CB8AC3E}">
        <p14:creationId xmlns:p14="http://schemas.microsoft.com/office/powerpoint/2010/main" val="3071883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EAAA2E8D-B9C5-564B-9457-DA38B3CDBD95}"/>
              </a:ext>
            </a:extLst>
          </p:cNvPr>
          <p:cNvGraphicFramePr>
            <a:graphicFrameLocks/>
          </p:cNvGraphicFramePr>
          <p:nvPr>
            <p:extLst>
              <p:ext uri="{D42A27DB-BD31-4B8C-83A1-F6EECF244321}">
                <p14:modId xmlns:p14="http://schemas.microsoft.com/office/powerpoint/2010/main" val="1427488992"/>
              </p:ext>
            </p:extLst>
          </p:nvPr>
        </p:nvGraphicFramePr>
        <p:xfrm>
          <a:off x="1176290" y="650567"/>
          <a:ext cx="6378607" cy="38423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20089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3" name="Google Shape;2354;p61">
            <a:extLst>
              <a:ext uri="{FF2B5EF4-FFF2-40B4-BE49-F238E27FC236}">
                <a16:creationId xmlns:a16="http://schemas.microsoft.com/office/drawing/2014/main" id="{FC6F9CA1-9FB1-F049-8638-742A1E9349A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Similar Peers and Sentiment</a:t>
            </a:r>
            <a:endParaRPr sz="2500" dirty="0"/>
          </a:p>
        </p:txBody>
      </p:sp>
      <p:pic>
        <p:nvPicPr>
          <p:cNvPr id="4" name="Picture 3" descr="Text&#10;&#10;Description automatically generated">
            <a:extLst>
              <a:ext uri="{FF2B5EF4-FFF2-40B4-BE49-F238E27FC236}">
                <a16:creationId xmlns:a16="http://schemas.microsoft.com/office/drawing/2014/main" id="{C5044776-7DEB-D449-8503-6A7BFC1CF605}"/>
              </a:ext>
            </a:extLst>
          </p:cNvPr>
          <p:cNvPicPr>
            <a:picLocks noChangeAspect="1"/>
          </p:cNvPicPr>
          <p:nvPr/>
        </p:nvPicPr>
        <p:blipFill>
          <a:blip r:embed="rId3"/>
          <a:stretch>
            <a:fillRect/>
          </a:stretch>
        </p:blipFill>
        <p:spPr>
          <a:xfrm>
            <a:off x="795131" y="1091611"/>
            <a:ext cx="3463726" cy="3702031"/>
          </a:xfrm>
          <a:prstGeom prst="rect">
            <a:avLst/>
          </a:prstGeom>
        </p:spPr>
      </p:pic>
    </p:spTree>
    <p:extLst>
      <p:ext uri="{BB962C8B-B14F-4D97-AF65-F5344CB8AC3E}">
        <p14:creationId xmlns:p14="http://schemas.microsoft.com/office/powerpoint/2010/main" val="3126489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4"/>
          <p:cNvSpPr/>
          <p:nvPr/>
        </p:nvSpPr>
        <p:spPr>
          <a:xfrm>
            <a:off x="3058537" y="2160061"/>
            <a:ext cx="3100286" cy="766857"/>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 name="Google Shape;328;p34"/>
          <p:cNvSpPr txBox="1">
            <a:spLocks noGrp="1"/>
          </p:cNvSpPr>
          <p:nvPr>
            <p:ph type="title"/>
          </p:nvPr>
        </p:nvSpPr>
        <p:spPr>
          <a:xfrm>
            <a:off x="3130699" y="2103053"/>
            <a:ext cx="2871686" cy="88087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t>warning!</a:t>
            </a:r>
            <a:endParaRPr sz="3500" dirty="0"/>
          </a:p>
        </p:txBody>
      </p:sp>
      <p:sp>
        <p:nvSpPr>
          <p:cNvPr id="329" name="Google Shape;329;p34"/>
          <p:cNvSpPr txBox="1">
            <a:spLocks noGrp="1"/>
          </p:cNvSpPr>
          <p:nvPr>
            <p:ph type="subTitle" idx="1"/>
          </p:nvPr>
        </p:nvSpPr>
        <p:spPr>
          <a:xfrm>
            <a:off x="2569858" y="3167077"/>
            <a:ext cx="4045200" cy="7668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venir Next" panose="020B0503020202020204" pitchFamily="34" charset="0"/>
              </a:rPr>
              <a:t>Reddit comments are left in their original form</a:t>
            </a:r>
            <a:endParaRPr dirty="0">
              <a:latin typeface="Avenir Next" panose="020B0503020202020204" pitchFamily="34" charset="0"/>
            </a:endParaRPr>
          </a:p>
        </p:txBody>
      </p:sp>
      <p:sp>
        <p:nvSpPr>
          <p:cNvPr id="330" name="Google Shape;330;p34"/>
          <p:cNvSpPr/>
          <p:nvPr/>
        </p:nvSpPr>
        <p:spPr>
          <a:xfrm>
            <a:off x="4152450" y="1021475"/>
            <a:ext cx="839100" cy="8391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1" name="Google Shape;12445;p77">
            <a:extLst>
              <a:ext uri="{FF2B5EF4-FFF2-40B4-BE49-F238E27FC236}">
                <a16:creationId xmlns:a16="http://schemas.microsoft.com/office/drawing/2014/main" id="{82A000FA-FEB7-F346-A339-B8095E4AF9D4}"/>
              </a:ext>
            </a:extLst>
          </p:cNvPr>
          <p:cNvGrpSpPr/>
          <p:nvPr/>
        </p:nvGrpSpPr>
        <p:grpSpPr>
          <a:xfrm>
            <a:off x="4394907" y="1269772"/>
            <a:ext cx="343269" cy="342505"/>
            <a:chOff x="1745217" y="1515471"/>
            <a:chExt cx="343269" cy="342505"/>
          </a:xfrm>
          <a:solidFill>
            <a:schemeClr val="accent6"/>
          </a:solidFill>
        </p:grpSpPr>
        <p:sp>
          <p:nvSpPr>
            <p:cNvPr id="22" name="Google Shape;12446;p77">
              <a:extLst>
                <a:ext uri="{FF2B5EF4-FFF2-40B4-BE49-F238E27FC236}">
                  <a16:creationId xmlns:a16="http://schemas.microsoft.com/office/drawing/2014/main" id="{ABE109E4-1127-B84C-BFDB-F98F2E65CE95}"/>
                </a:ext>
              </a:extLst>
            </p:cNvPr>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3" name="Google Shape;12447;p77">
              <a:extLst>
                <a:ext uri="{FF2B5EF4-FFF2-40B4-BE49-F238E27FC236}">
                  <a16:creationId xmlns:a16="http://schemas.microsoft.com/office/drawing/2014/main" id="{F5DC2D8A-61DF-2E4E-818E-AB5D6A8541F3}"/>
                </a:ext>
              </a:extLst>
            </p:cNvPr>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4" name="Google Shape;12448;p77">
              <a:extLst>
                <a:ext uri="{FF2B5EF4-FFF2-40B4-BE49-F238E27FC236}">
                  <a16:creationId xmlns:a16="http://schemas.microsoft.com/office/drawing/2014/main" id="{241CA707-1FE7-9844-9CDD-7D8ACC1D3A5A}"/>
                </a:ext>
              </a:extLst>
            </p:cNvPr>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5" name="Google Shape;12449;p77">
              <a:extLst>
                <a:ext uri="{FF2B5EF4-FFF2-40B4-BE49-F238E27FC236}">
                  <a16:creationId xmlns:a16="http://schemas.microsoft.com/office/drawing/2014/main" id="{A4700A00-9FD9-CA40-A53F-9A0ABC3F0449}"/>
                </a:ext>
              </a:extLst>
            </p:cNvPr>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53"/>
        <p:cNvGrpSpPr/>
        <p:nvPr/>
      </p:nvGrpSpPr>
      <p:grpSpPr>
        <a:xfrm>
          <a:off x="0" y="0"/>
          <a:ext cx="0" cy="0"/>
          <a:chOff x="0" y="0"/>
          <a:chExt cx="0" cy="0"/>
        </a:xfrm>
      </p:grpSpPr>
      <p:sp>
        <p:nvSpPr>
          <p:cNvPr id="2354" name="Google Shape;235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work</a:t>
            </a:r>
            <a:endParaRPr dirty="0"/>
          </a:p>
        </p:txBody>
      </p:sp>
      <p:sp>
        <p:nvSpPr>
          <p:cNvPr id="6" name="Google Shape;820;p39">
            <a:extLst>
              <a:ext uri="{FF2B5EF4-FFF2-40B4-BE49-F238E27FC236}">
                <a16:creationId xmlns:a16="http://schemas.microsoft.com/office/drawing/2014/main" id="{F3E9E968-5DD2-BD4E-9EF0-BEA35559B1AD}"/>
              </a:ext>
            </a:extLst>
          </p:cNvPr>
          <p:cNvSpPr txBox="1">
            <a:spLocks/>
          </p:cNvSpPr>
          <p:nvPr/>
        </p:nvSpPr>
        <p:spPr>
          <a:xfrm>
            <a:off x="720000" y="1455427"/>
            <a:ext cx="5702366" cy="130367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accent6"/>
                </a:solidFill>
                <a:latin typeface="Avenir Next" panose="020B0503020202020204" pitchFamily="34" charset="0"/>
              </a:rPr>
              <a:t>More granular analysis that overlays DoD sentiment changes and stock price moves </a:t>
            </a:r>
          </a:p>
          <a:p>
            <a:endParaRPr lang="en-US" dirty="0">
              <a:solidFill>
                <a:schemeClr val="accent6"/>
              </a:solidFill>
              <a:latin typeface="Avenir Next" panose="020B0503020202020204" pitchFamily="34" charset="0"/>
            </a:endParaRPr>
          </a:p>
        </p:txBody>
      </p:sp>
    </p:spTree>
    <p:extLst>
      <p:ext uri="{BB962C8B-B14F-4D97-AF65-F5344CB8AC3E}">
        <p14:creationId xmlns:p14="http://schemas.microsoft.com/office/powerpoint/2010/main" val="2738703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3"/>
        <p:cNvGrpSpPr/>
        <p:nvPr/>
      </p:nvGrpSpPr>
      <p:grpSpPr>
        <a:xfrm>
          <a:off x="0" y="0"/>
          <a:ext cx="0" cy="0"/>
          <a:chOff x="0" y="0"/>
          <a:chExt cx="0" cy="0"/>
        </a:xfrm>
      </p:grpSpPr>
      <p:sp>
        <p:nvSpPr>
          <p:cNvPr id="2354" name="Google Shape;235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appendix</a:t>
            </a:r>
            <a:endParaRPr dirty="0"/>
          </a:p>
        </p:txBody>
      </p:sp>
      <p:pic>
        <p:nvPicPr>
          <p:cNvPr id="4" name="Picture 3">
            <a:extLst>
              <a:ext uri="{FF2B5EF4-FFF2-40B4-BE49-F238E27FC236}">
                <a16:creationId xmlns:a16="http://schemas.microsoft.com/office/drawing/2014/main" id="{50A1BE0C-3CA7-7543-A008-DE8DBFB7C06F}"/>
              </a:ext>
            </a:extLst>
          </p:cNvPr>
          <p:cNvPicPr>
            <a:picLocks noChangeAspect="1"/>
          </p:cNvPicPr>
          <p:nvPr/>
        </p:nvPicPr>
        <p:blipFill>
          <a:blip r:embed="rId3"/>
          <a:stretch>
            <a:fillRect/>
          </a:stretch>
        </p:blipFill>
        <p:spPr>
          <a:xfrm>
            <a:off x="720000" y="2164793"/>
            <a:ext cx="5671922" cy="2058097"/>
          </a:xfrm>
          <a:prstGeom prst="rect">
            <a:avLst/>
          </a:prstGeom>
        </p:spPr>
      </p:pic>
      <p:sp>
        <p:nvSpPr>
          <p:cNvPr id="11" name="Google Shape;2354;p61">
            <a:extLst>
              <a:ext uri="{FF2B5EF4-FFF2-40B4-BE49-F238E27FC236}">
                <a16:creationId xmlns:a16="http://schemas.microsoft.com/office/drawing/2014/main" id="{BB313187-AF71-7F42-A252-F3B12F6BBFE3}"/>
              </a:ext>
            </a:extLst>
          </p:cNvPr>
          <p:cNvSpPr txBox="1">
            <a:spLocks/>
          </p:cNvSpPr>
          <p:nvPr/>
        </p:nvSpPr>
        <p:spPr>
          <a:xfrm>
            <a:off x="720000" y="145855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1pPr>
            <a:lvl2pPr marR="0" lvl="1"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2pPr>
            <a:lvl3pPr marR="0" lvl="2"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3pPr>
            <a:lvl4pPr marR="0" lvl="3"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4pPr>
            <a:lvl5pPr marR="0" lvl="4"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5pPr>
            <a:lvl6pPr marR="0" lvl="5"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6pPr>
            <a:lvl7pPr marR="0" lvl="6"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7pPr>
            <a:lvl8pPr marR="0" lvl="7"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8pPr>
            <a:lvl9pPr marR="0" lvl="8" algn="l" rtl="0">
              <a:lnSpc>
                <a:spcPct val="150000"/>
              </a:lnSpc>
              <a:spcBef>
                <a:spcPts val="0"/>
              </a:spcBef>
              <a:spcAft>
                <a:spcPts val="0"/>
              </a:spcAft>
              <a:buClr>
                <a:schemeClr val="dk1"/>
              </a:buClr>
              <a:buSzPts val="3200"/>
              <a:buFont typeface="Bungee"/>
              <a:buNone/>
              <a:defRPr sz="3200" b="0" i="0" u="none" strike="noStrike" cap="none">
                <a:solidFill>
                  <a:schemeClr val="dk1"/>
                </a:solidFill>
                <a:latin typeface="Bungee"/>
                <a:ea typeface="Bungee"/>
                <a:cs typeface="Bungee"/>
                <a:sym typeface="Bungee"/>
              </a:defRPr>
            </a:lvl9pPr>
          </a:lstStyle>
          <a:p>
            <a:r>
              <a:rPr lang="en-US" sz="2500" dirty="0"/>
              <a:t>Meme stock returns</a:t>
            </a:r>
          </a:p>
        </p:txBody>
      </p:sp>
      <p:sp>
        <p:nvSpPr>
          <p:cNvPr id="2" name="TextBox 1">
            <a:extLst>
              <a:ext uri="{FF2B5EF4-FFF2-40B4-BE49-F238E27FC236}">
                <a16:creationId xmlns:a16="http://schemas.microsoft.com/office/drawing/2014/main" id="{85409F82-94AA-0347-9E61-0ADFE79C6135}"/>
              </a:ext>
            </a:extLst>
          </p:cNvPr>
          <p:cNvSpPr txBox="1"/>
          <p:nvPr/>
        </p:nvSpPr>
        <p:spPr>
          <a:xfrm>
            <a:off x="720000" y="4202535"/>
            <a:ext cx="721672" cy="307777"/>
          </a:xfrm>
          <a:prstGeom prst="rect">
            <a:avLst/>
          </a:prstGeom>
          <a:noFill/>
        </p:spPr>
        <p:txBody>
          <a:bodyPr wrap="none" rtlCol="0">
            <a:spAutoFit/>
          </a:bodyPr>
          <a:lstStyle/>
          <a:p>
            <a:r>
              <a:rPr lang="en-US" dirty="0" err="1">
                <a:solidFill>
                  <a:schemeClr val="tx1"/>
                </a:solidFill>
                <a:latin typeface="Avenir Next" panose="020B0503020202020204" pitchFamily="34" charset="0"/>
              </a:rPr>
              <a:t>factset</a:t>
            </a:r>
            <a:endParaRPr lang="en-US" dirty="0">
              <a:solidFill>
                <a:schemeClr val="tx1"/>
              </a:solidFill>
              <a:latin typeface="Avenir Next" panose="020B0503020202020204" pitchFamily="34" charset="0"/>
            </a:endParaRPr>
          </a:p>
        </p:txBody>
      </p:sp>
    </p:spTree>
    <p:extLst>
      <p:ext uri="{BB962C8B-B14F-4D97-AF65-F5344CB8AC3E}">
        <p14:creationId xmlns:p14="http://schemas.microsoft.com/office/powerpoint/2010/main" val="725175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889BFCAC-9217-6C41-9E34-05BAB1F89FDA}"/>
              </a:ext>
            </a:extLst>
          </p:cNvPr>
          <p:cNvGraphicFramePr/>
          <p:nvPr>
            <p:extLst>
              <p:ext uri="{D42A27DB-BD31-4B8C-83A1-F6EECF244321}">
                <p14:modId xmlns:p14="http://schemas.microsoft.com/office/powerpoint/2010/main" val="3633799216"/>
              </p:ext>
            </p:extLst>
          </p:nvPr>
        </p:nvGraphicFramePr>
        <p:xfrm>
          <a:off x="1097190" y="1232806"/>
          <a:ext cx="6949620" cy="3020201"/>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descr="Graphical user interface, text&#10;&#10;Description automatically generated">
            <a:extLst>
              <a:ext uri="{FF2B5EF4-FFF2-40B4-BE49-F238E27FC236}">
                <a16:creationId xmlns:a16="http://schemas.microsoft.com/office/drawing/2014/main" id="{B01DC62F-2C2E-C34A-BA8F-3812FDD1172D}"/>
              </a:ext>
            </a:extLst>
          </p:cNvPr>
          <p:cNvPicPr>
            <a:picLocks noChangeAspect="1"/>
          </p:cNvPicPr>
          <p:nvPr/>
        </p:nvPicPr>
        <p:blipFill>
          <a:blip r:embed="rId4"/>
          <a:stretch>
            <a:fillRect/>
          </a:stretch>
        </p:blipFill>
        <p:spPr>
          <a:xfrm>
            <a:off x="300265" y="435987"/>
            <a:ext cx="2163536" cy="536625"/>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6550D79B-0F95-5F4B-A035-1D67523506E6}"/>
              </a:ext>
            </a:extLst>
          </p:cNvPr>
          <p:cNvPicPr>
            <a:picLocks noChangeAspect="1"/>
          </p:cNvPicPr>
          <p:nvPr/>
        </p:nvPicPr>
        <p:blipFill>
          <a:blip r:embed="rId5"/>
          <a:stretch>
            <a:fillRect/>
          </a:stretch>
        </p:blipFill>
        <p:spPr>
          <a:xfrm>
            <a:off x="3812672" y="4375638"/>
            <a:ext cx="2160867" cy="570469"/>
          </a:xfrm>
          <a:prstGeom prst="rect">
            <a:avLst/>
          </a:prstGeom>
        </p:spPr>
      </p:pic>
      <p:pic>
        <p:nvPicPr>
          <p:cNvPr id="7" name="Picture 6" descr="A screenshot of a text message&#10;&#10;Description automatically generated with low confidence">
            <a:extLst>
              <a:ext uri="{FF2B5EF4-FFF2-40B4-BE49-F238E27FC236}">
                <a16:creationId xmlns:a16="http://schemas.microsoft.com/office/drawing/2014/main" id="{ECC402EE-BB93-CD46-8F5D-3456D8A2C1E5}"/>
              </a:ext>
            </a:extLst>
          </p:cNvPr>
          <p:cNvPicPr>
            <a:picLocks noChangeAspect="1"/>
          </p:cNvPicPr>
          <p:nvPr/>
        </p:nvPicPr>
        <p:blipFill>
          <a:blip r:embed="rId6"/>
          <a:stretch>
            <a:fillRect/>
          </a:stretch>
        </p:blipFill>
        <p:spPr>
          <a:xfrm>
            <a:off x="759589" y="4307773"/>
            <a:ext cx="1988823" cy="612558"/>
          </a:xfrm>
          <a:prstGeom prst="rect">
            <a:avLst/>
          </a:prstGeom>
        </p:spPr>
      </p:pic>
      <p:sp>
        <p:nvSpPr>
          <p:cNvPr id="14" name="Google Shape;2054;p52">
            <a:extLst>
              <a:ext uri="{FF2B5EF4-FFF2-40B4-BE49-F238E27FC236}">
                <a16:creationId xmlns:a16="http://schemas.microsoft.com/office/drawing/2014/main" id="{744928CB-08D0-A546-9549-EF089BA65326}"/>
              </a:ext>
            </a:extLst>
          </p:cNvPr>
          <p:cNvSpPr/>
          <p:nvPr/>
        </p:nvSpPr>
        <p:spPr>
          <a:xfrm rot="16200000">
            <a:off x="1874005" y="1286795"/>
            <a:ext cx="691057" cy="230912"/>
          </a:xfrm>
          <a:custGeom>
            <a:avLst/>
            <a:gdLst/>
            <a:ahLst/>
            <a:cxnLst/>
            <a:rect l="l" t="t" r="r" b="b"/>
            <a:pathLst>
              <a:path w="150084" h="52217" extrusionOk="0">
                <a:moveTo>
                  <a:pt x="150084" y="0"/>
                </a:moveTo>
                <a:lnTo>
                  <a:pt x="0" y="0"/>
                </a:lnTo>
                <a:lnTo>
                  <a:pt x="0" y="52217"/>
                </a:lnTo>
              </a:path>
            </a:pathLst>
          </a:custGeom>
          <a:noFill/>
          <a:ln w="9525" cap="flat" cmpd="sng">
            <a:solidFill>
              <a:schemeClr val="accent6"/>
            </a:solidFill>
            <a:prstDash val="solid"/>
            <a:round/>
            <a:headEnd type="none" w="med" len="med"/>
            <a:tailEnd type="oval" w="med" len="med"/>
          </a:ln>
          <a:effectLst>
            <a:outerShdw blurRad="57150" algn="bl" rotWithShape="0">
              <a:schemeClr val="accent6"/>
            </a:outerShdw>
          </a:effectLst>
        </p:spPr>
      </p:sp>
      <p:sp>
        <p:nvSpPr>
          <p:cNvPr id="15" name="Google Shape;2056;p52">
            <a:extLst>
              <a:ext uri="{FF2B5EF4-FFF2-40B4-BE49-F238E27FC236}">
                <a16:creationId xmlns:a16="http://schemas.microsoft.com/office/drawing/2014/main" id="{B04D2E05-F20C-ED4A-9077-88B932F5AE96}"/>
              </a:ext>
            </a:extLst>
          </p:cNvPr>
          <p:cNvSpPr/>
          <p:nvPr/>
        </p:nvSpPr>
        <p:spPr>
          <a:xfrm rot="16200000" flipH="1">
            <a:off x="2775509" y="3405715"/>
            <a:ext cx="1977264" cy="97068"/>
          </a:xfrm>
          <a:custGeom>
            <a:avLst/>
            <a:gdLst/>
            <a:ahLst/>
            <a:cxnLst/>
            <a:rect l="l" t="t" r="r" b="b"/>
            <a:pathLst>
              <a:path w="150084" h="52217" extrusionOk="0">
                <a:moveTo>
                  <a:pt x="150084" y="0"/>
                </a:moveTo>
                <a:lnTo>
                  <a:pt x="0" y="0"/>
                </a:lnTo>
                <a:lnTo>
                  <a:pt x="0" y="52217"/>
                </a:lnTo>
              </a:path>
            </a:pathLst>
          </a:custGeom>
          <a:noFill/>
          <a:ln w="9525" cap="flat" cmpd="sng">
            <a:solidFill>
              <a:schemeClr val="accent6"/>
            </a:solidFill>
            <a:prstDash val="solid"/>
            <a:round/>
            <a:headEnd type="none" w="med" len="med"/>
            <a:tailEnd type="oval" w="med" len="med"/>
          </a:ln>
          <a:effectLst>
            <a:outerShdw blurRad="57150" algn="bl" rotWithShape="0">
              <a:schemeClr val="accent6"/>
            </a:outerShdw>
          </a:effectLst>
        </p:spPr>
      </p:sp>
      <p:sp>
        <p:nvSpPr>
          <p:cNvPr id="16" name="Google Shape;306;p33">
            <a:extLst>
              <a:ext uri="{FF2B5EF4-FFF2-40B4-BE49-F238E27FC236}">
                <a16:creationId xmlns:a16="http://schemas.microsoft.com/office/drawing/2014/main" id="{07FB9B8F-B48E-A54E-AD36-65DA578150F3}"/>
              </a:ext>
            </a:extLst>
          </p:cNvPr>
          <p:cNvSpPr/>
          <p:nvPr/>
        </p:nvSpPr>
        <p:spPr>
          <a:xfrm>
            <a:off x="120650" y="351876"/>
            <a:ext cx="2522765" cy="69105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54;p52">
            <a:extLst>
              <a:ext uri="{FF2B5EF4-FFF2-40B4-BE49-F238E27FC236}">
                <a16:creationId xmlns:a16="http://schemas.microsoft.com/office/drawing/2014/main" id="{4FB2395E-688A-1748-ADF4-8C20087E6045}"/>
              </a:ext>
            </a:extLst>
          </p:cNvPr>
          <p:cNvSpPr/>
          <p:nvPr/>
        </p:nvSpPr>
        <p:spPr>
          <a:xfrm rot="5400000">
            <a:off x="2204780" y="3686456"/>
            <a:ext cx="1308681" cy="260779"/>
          </a:xfrm>
          <a:custGeom>
            <a:avLst/>
            <a:gdLst/>
            <a:ahLst/>
            <a:cxnLst/>
            <a:rect l="l" t="t" r="r" b="b"/>
            <a:pathLst>
              <a:path w="150084" h="52217" extrusionOk="0">
                <a:moveTo>
                  <a:pt x="150084" y="0"/>
                </a:moveTo>
                <a:lnTo>
                  <a:pt x="0" y="0"/>
                </a:lnTo>
                <a:lnTo>
                  <a:pt x="0" y="52217"/>
                </a:lnTo>
              </a:path>
            </a:pathLst>
          </a:custGeom>
          <a:noFill/>
          <a:ln w="9525" cap="flat" cmpd="sng">
            <a:solidFill>
              <a:schemeClr val="accent6"/>
            </a:solidFill>
            <a:prstDash val="solid"/>
            <a:round/>
            <a:headEnd type="none" w="med" len="med"/>
            <a:tailEnd type="oval" w="med" len="med"/>
          </a:ln>
          <a:effectLst>
            <a:outerShdw blurRad="57150" algn="bl" rotWithShape="0">
              <a:schemeClr val="accent6"/>
            </a:outerShdw>
          </a:effectLst>
        </p:spPr>
      </p:sp>
      <p:sp>
        <p:nvSpPr>
          <p:cNvPr id="18" name="Google Shape;306;p33">
            <a:extLst>
              <a:ext uri="{FF2B5EF4-FFF2-40B4-BE49-F238E27FC236}">
                <a16:creationId xmlns:a16="http://schemas.microsoft.com/office/drawing/2014/main" id="{51AB7411-7424-E541-9B16-D6EA4F8E631C}"/>
              </a:ext>
            </a:extLst>
          </p:cNvPr>
          <p:cNvSpPr/>
          <p:nvPr/>
        </p:nvSpPr>
        <p:spPr>
          <a:xfrm>
            <a:off x="492619" y="4268524"/>
            <a:ext cx="2522765" cy="69105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6;p33">
            <a:extLst>
              <a:ext uri="{FF2B5EF4-FFF2-40B4-BE49-F238E27FC236}">
                <a16:creationId xmlns:a16="http://schemas.microsoft.com/office/drawing/2014/main" id="{BC3DDA8D-EB71-1E43-A9C7-D92EED411EDD}"/>
              </a:ext>
            </a:extLst>
          </p:cNvPr>
          <p:cNvSpPr/>
          <p:nvPr/>
        </p:nvSpPr>
        <p:spPr>
          <a:xfrm>
            <a:off x="3631724" y="4311694"/>
            <a:ext cx="2522765" cy="69105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descr="Graphical user interface, text, application, email&#10;&#10;Description automatically generated">
            <a:extLst>
              <a:ext uri="{FF2B5EF4-FFF2-40B4-BE49-F238E27FC236}">
                <a16:creationId xmlns:a16="http://schemas.microsoft.com/office/drawing/2014/main" id="{641006AF-00B1-0A47-828C-81A4E4EAA844}"/>
              </a:ext>
            </a:extLst>
          </p:cNvPr>
          <p:cNvPicPr>
            <a:picLocks noChangeAspect="1"/>
          </p:cNvPicPr>
          <p:nvPr/>
        </p:nvPicPr>
        <p:blipFill>
          <a:blip r:embed="rId7"/>
          <a:stretch>
            <a:fillRect/>
          </a:stretch>
        </p:blipFill>
        <p:spPr>
          <a:xfrm>
            <a:off x="5341414" y="640435"/>
            <a:ext cx="2203156" cy="533684"/>
          </a:xfrm>
          <a:prstGeom prst="rect">
            <a:avLst/>
          </a:prstGeom>
        </p:spPr>
      </p:pic>
      <p:sp>
        <p:nvSpPr>
          <p:cNvPr id="23" name="Google Shape;2054;p52">
            <a:extLst>
              <a:ext uri="{FF2B5EF4-FFF2-40B4-BE49-F238E27FC236}">
                <a16:creationId xmlns:a16="http://schemas.microsoft.com/office/drawing/2014/main" id="{99AAFC9B-C414-8E4E-A216-CFB70EF127EE}"/>
              </a:ext>
            </a:extLst>
          </p:cNvPr>
          <p:cNvSpPr/>
          <p:nvPr/>
        </p:nvSpPr>
        <p:spPr>
          <a:xfrm rot="16200000">
            <a:off x="6010081" y="1636519"/>
            <a:ext cx="949261" cy="230912"/>
          </a:xfrm>
          <a:custGeom>
            <a:avLst/>
            <a:gdLst/>
            <a:ahLst/>
            <a:cxnLst/>
            <a:rect l="l" t="t" r="r" b="b"/>
            <a:pathLst>
              <a:path w="150084" h="52217" extrusionOk="0">
                <a:moveTo>
                  <a:pt x="150084" y="0"/>
                </a:moveTo>
                <a:lnTo>
                  <a:pt x="0" y="0"/>
                </a:lnTo>
                <a:lnTo>
                  <a:pt x="0" y="52217"/>
                </a:lnTo>
              </a:path>
            </a:pathLst>
          </a:custGeom>
          <a:noFill/>
          <a:ln w="9525" cap="flat" cmpd="sng">
            <a:solidFill>
              <a:schemeClr val="accent6"/>
            </a:solidFill>
            <a:prstDash val="solid"/>
            <a:round/>
            <a:headEnd type="none" w="med" len="med"/>
            <a:tailEnd type="oval" w="med" len="med"/>
          </a:ln>
          <a:effectLst>
            <a:outerShdw blurRad="57150" algn="bl" rotWithShape="0">
              <a:schemeClr val="accent6"/>
            </a:outerShdw>
          </a:effectLst>
        </p:spPr>
      </p:sp>
      <p:sp>
        <p:nvSpPr>
          <p:cNvPr id="24" name="Google Shape;306;p33">
            <a:extLst>
              <a:ext uri="{FF2B5EF4-FFF2-40B4-BE49-F238E27FC236}">
                <a16:creationId xmlns:a16="http://schemas.microsoft.com/office/drawing/2014/main" id="{EA7825FE-0A7C-7F4F-838A-F18972B8C940}"/>
              </a:ext>
            </a:extLst>
          </p:cNvPr>
          <p:cNvSpPr/>
          <p:nvPr/>
        </p:nvSpPr>
        <p:spPr>
          <a:xfrm>
            <a:off x="5181610" y="581748"/>
            <a:ext cx="2522765" cy="691056"/>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0;p33">
            <a:extLst>
              <a:ext uri="{FF2B5EF4-FFF2-40B4-BE49-F238E27FC236}">
                <a16:creationId xmlns:a16="http://schemas.microsoft.com/office/drawing/2014/main" id="{91609965-9C21-5545-AEEC-1A75B04EC75F}"/>
              </a:ext>
            </a:extLst>
          </p:cNvPr>
          <p:cNvSpPr txBox="1">
            <a:spLocks noGrp="1"/>
          </p:cNvSpPr>
          <p:nvPr>
            <p:ph type="title"/>
          </p:nvPr>
        </p:nvSpPr>
        <p:spPr>
          <a:xfrm>
            <a:off x="2770669" y="430757"/>
            <a:ext cx="2283686" cy="691056"/>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200" dirty="0"/>
              <a:t>GME closing price</a:t>
            </a:r>
            <a:endParaRPr sz="2200" dirty="0"/>
          </a:p>
        </p:txBody>
      </p:sp>
    </p:spTree>
    <p:extLst>
      <p:ext uri="{BB962C8B-B14F-4D97-AF65-F5344CB8AC3E}">
        <p14:creationId xmlns:p14="http://schemas.microsoft.com/office/powerpoint/2010/main" val="832151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a:t>
            </a:r>
            <a:endParaRPr dirty="0"/>
          </a:p>
        </p:txBody>
      </p:sp>
      <p:sp>
        <p:nvSpPr>
          <p:cNvPr id="1441" name="Google Shape;1441;p47"/>
          <p:cNvSpPr/>
          <p:nvPr/>
        </p:nvSpPr>
        <p:spPr>
          <a:xfrm>
            <a:off x="2493405" y="1392926"/>
            <a:ext cx="891064" cy="370735"/>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442" name="Google Shape;1442;p47"/>
          <p:cNvSpPr txBox="1">
            <a:spLocks noGrp="1"/>
          </p:cNvSpPr>
          <p:nvPr>
            <p:ph type="subTitle" idx="4294967295"/>
          </p:nvPr>
        </p:nvSpPr>
        <p:spPr>
          <a:xfrm>
            <a:off x="1618358" y="1437608"/>
            <a:ext cx="1710300" cy="284400"/>
          </a:xfrm>
          <a:prstGeom prst="rect">
            <a:avLst/>
          </a:prstGeom>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2000" dirty="0" err="1">
                <a:latin typeface="Bungee"/>
                <a:ea typeface="Bungee"/>
                <a:cs typeface="Bungee"/>
                <a:sym typeface="Bungee"/>
              </a:rPr>
              <a:t>gme</a:t>
            </a:r>
            <a:endParaRPr sz="2000" dirty="0">
              <a:latin typeface="Bungee"/>
              <a:ea typeface="Bungee"/>
              <a:cs typeface="Bungee"/>
              <a:sym typeface="Bungee"/>
            </a:endParaRPr>
          </a:p>
        </p:txBody>
      </p:sp>
      <p:sp>
        <p:nvSpPr>
          <p:cNvPr id="1444" name="Google Shape;1444;p47"/>
          <p:cNvSpPr/>
          <p:nvPr/>
        </p:nvSpPr>
        <p:spPr>
          <a:xfrm>
            <a:off x="2340281" y="3356852"/>
            <a:ext cx="904673"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445" name="Google Shape;1445;p47"/>
          <p:cNvSpPr txBox="1">
            <a:spLocks noGrp="1"/>
          </p:cNvSpPr>
          <p:nvPr>
            <p:ph type="subTitle" idx="4294967295"/>
          </p:nvPr>
        </p:nvSpPr>
        <p:spPr>
          <a:xfrm>
            <a:off x="2286000" y="3417602"/>
            <a:ext cx="904672" cy="284400"/>
          </a:xfrm>
          <a:prstGeom prst="rect">
            <a:avLst/>
          </a:prstGeom>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2000" dirty="0">
                <a:latin typeface="Bungee"/>
                <a:ea typeface="Bungee"/>
                <a:cs typeface="Bungee"/>
                <a:sym typeface="Bungee"/>
              </a:rPr>
              <a:t>AMC</a:t>
            </a:r>
            <a:endParaRPr sz="2000" dirty="0">
              <a:latin typeface="Bungee"/>
              <a:ea typeface="Bungee"/>
              <a:cs typeface="Bungee"/>
              <a:sym typeface="Bungee"/>
            </a:endParaRPr>
          </a:p>
        </p:txBody>
      </p:sp>
      <p:sp>
        <p:nvSpPr>
          <p:cNvPr id="1449" name="Google Shape;1449;p47"/>
          <p:cNvSpPr txBox="1">
            <a:spLocks noGrp="1"/>
          </p:cNvSpPr>
          <p:nvPr>
            <p:ph type="subTitle" idx="4294967295"/>
          </p:nvPr>
        </p:nvSpPr>
        <p:spPr>
          <a:xfrm>
            <a:off x="1201879" y="1795891"/>
            <a:ext cx="2464800" cy="753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dirty="0">
                <a:latin typeface="Avenir Next" panose="020B0503020202020204" pitchFamily="34" charset="0"/>
              </a:rPr>
              <a:t>Temporarily was the highest valued company in the Russell 2000</a:t>
            </a:r>
            <a:endParaRPr sz="1200" dirty="0">
              <a:latin typeface="Avenir Next" panose="020B0503020202020204" pitchFamily="34" charset="0"/>
            </a:endParaRPr>
          </a:p>
        </p:txBody>
      </p:sp>
      <p:sp>
        <p:nvSpPr>
          <p:cNvPr id="1452" name="Google Shape;1452;p47"/>
          <p:cNvSpPr txBox="1">
            <a:spLocks noGrp="1"/>
          </p:cNvSpPr>
          <p:nvPr>
            <p:ph type="subTitle" idx="4294967295"/>
          </p:nvPr>
        </p:nvSpPr>
        <p:spPr>
          <a:xfrm>
            <a:off x="1578814" y="3937222"/>
            <a:ext cx="1854632" cy="504571"/>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dirty="0">
                <a:latin typeface="Avenir Next" panose="020B0503020202020204" pitchFamily="34" charset="0"/>
              </a:rPr>
              <a:t>Added equivalent of Cambodia’s GDP</a:t>
            </a:r>
            <a:endParaRPr sz="1200" dirty="0">
              <a:latin typeface="Avenir Next" panose="020B0503020202020204" pitchFamily="34" charset="0"/>
            </a:endParaRPr>
          </a:p>
        </p:txBody>
      </p:sp>
      <p:sp>
        <p:nvSpPr>
          <p:cNvPr id="1453" name="Google Shape;1453;p47"/>
          <p:cNvSpPr/>
          <p:nvPr/>
        </p:nvSpPr>
        <p:spPr>
          <a:xfrm>
            <a:off x="3658168" y="1042354"/>
            <a:ext cx="1439352" cy="1323489"/>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7"/>
          <p:cNvSpPr/>
          <p:nvPr/>
        </p:nvSpPr>
        <p:spPr>
          <a:xfrm>
            <a:off x="5075682" y="1324911"/>
            <a:ext cx="1206498" cy="1135173"/>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7"/>
          <p:cNvSpPr txBox="1">
            <a:spLocks noGrp="1"/>
          </p:cNvSpPr>
          <p:nvPr>
            <p:ph type="subTitle" idx="4294967295"/>
          </p:nvPr>
        </p:nvSpPr>
        <p:spPr>
          <a:xfrm>
            <a:off x="5173718" y="1929015"/>
            <a:ext cx="1031245" cy="28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accent6"/>
                </a:solidFill>
                <a:latin typeface="Bungee"/>
                <a:ea typeface="Bungee"/>
                <a:cs typeface="Bungee"/>
                <a:sym typeface="Bungee"/>
              </a:rPr>
              <a:t>32 BN</a:t>
            </a:r>
          </a:p>
          <a:p>
            <a:pPr marL="0" lvl="0" indent="0" algn="ctr" rtl="0">
              <a:lnSpc>
                <a:spcPct val="100000"/>
              </a:lnSpc>
              <a:spcBef>
                <a:spcPts val="0"/>
              </a:spcBef>
              <a:spcAft>
                <a:spcPts val="0"/>
              </a:spcAft>
              <a:buNone/>
            </a:pPr>
            <a:r>
              <a:rPr lang="en-US" sz="1000" dirty="0">
                <a:solidFill>
                  <a:schemeClr val="accent6"/>
                </a:solidFill>
                <a:latin typeface="Bungee"/>
                <a:ea typeface="Bungee"/>
                <a:cs typeface="Bungee"/>
                <a:sym typeface="Bungee"/>
              </a:rPr>
              <a:t>peak</a:t>
            </a:r>
          </a:p>
          <a:p>
            <a:pPr marL="0" indent="0" algn="ctr">
              <a:buNone/>
            </a:pPr>
            <a:r>
              <a:rPr lang="en-US" sz="1000" dirty="0">
                <a:solidFill>
                  <a:schemeClr val="accent6"/>
                </a:solidFill>
                <a:latin typeface="Bungee"/>
                <a:ea typeface="Bungee"/>
                <a:cs typeface="Bungee"/>
                <a:sym typeface="Bungee"/>
              </a:rPr>
              <a:t>Market cap added</a:t>
            </a:r>
          </a:p>
          <a:p>
            <a:pPr marL="0" lvl="0" indent="0" algn="ctr" rtl="0">
              <a:lnSpc>
                <a:spcPct val="100000"/>
              </a:lnSpc>
              <a:spcBef>
                <a:spcPts val="0"/>
              </a:spcBef>
              <a:spcAft>
                <a:spcPts val="0"/>
              </a:spcAft>
              <a:buNone/>
            </a:pPr>
            <a:endParaRPr sz="1800" dirty="0">
              <a:solidFill>
                <a:schemeClr val="accent6"/>
              </a:solidFill>
              <a:latin typeface="Bungee"/>
              <a:ea typeface="Bungee"/>
              <a:cs typeface="Bungee"/>
              <a:sym typeface="Bungee"/>
            </a:endParaRPr>
          </a:p>
        </p:txBody>
      </p:sp>
      <p:sp>
        <p:nvSpPr>
          <p:cNvPr id="1460" name="Google Shape;1460;p47"/>
          <p:cNvSpPr txBox="1">
            <a:spLocks noGrp="1"/>
          </p:cNvSpPr>
          <p:nvPr>
            <p:ph type="subTitle" idx="4294967295"/>
          </p:nvPr>
        </p:nvSpPr>
        <p:spPr>
          <a:xfrm>
            <a:off x="3706836" y="1579808"/>
            <a:ext cx="1439352" cy="28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chemeClr val="accent6"/>
                </a:solidFill>
                <a:latin typeface="Bungee"/>
                <a:ea typeface="Bungee"/>
                <a:cs typeface="Bungee"/>
                <a:sym typeface="Bungee"/>
              </a:rPr>
              <a:t>+2,941%</a:t>
            </a:r>
          </a:p>
          <a:p>
            <a:pPr marL="0" lvl="0" indent="0" algn="ctr" rtl="0">
              <a:lnSpc>
                <a:spcPct val="100000"/>
              </a:lnSpc>
              <a:spcBef>
                <a:spcPts val="0"/>
              </a:spcBef>
              <a:spcAft>
                <a:spcPts val="0"/>
              </a:spcAft>
              <a:buNone/>
            </a:pPr>
            <a:r>
              <a:rPr lang="en" sz="1000" dirty="0">
                <a:solidFill>
                  <a:schemeClr val="accent6"/>
                </a:solidFill>
                <a:latin typeface="Bungee"/>
                <a:ea typeface="Bungee"/>
                <a:cs typeface="Bungee"/>
                <a:sym typeface="Bungee"/>
              </a:rPr>
              <a:t>at peak</a:t>
            </a:r>
          </a:p>
        </p:txBody>
      </p:sp>
      <p:sp>
        <p:nvSpPr>
          <p:cNvPr id="23" name="Google Shape;1453;p47">
            <a:extLst>
              <a:ext uri="{FF2B5EF4-FFF2-40B4-BE49-F238E27FC236}">
                <a16:creationId xmlns:a16="http://schemas.microsoft.com/office/drawing/2014/main" id="{56118BC1-1A16-6E4D-87AB-CBAD2A883D4F}"/>
              </a:ext>
            </a:extLst>
          </p:cNvPr>
          <p:cNvSpPr/>
          <p:nvPr/>
        </p:nvSpPr>
        <p:spPr>
          <a:xfrm>
            <a:off x="3444029" y="3211909"/>
            <a:ext cx="1439352" cy="1323489"/>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60;p47">
            <a:extLst>
              <a:ext uri="{FF2B5EF4-FFF2-40B4-BE49-F238E27FC236}">
                <a16:creationId xmlns:a16="http://schemas.microsoft.com/office/drawing/2014/main" id="{F15C4996-1E82-8B43-B38A-C960E93F4692}"/>
              </a:ext>
            </a:extLst>
          </p:cNvPr>
          <p:cNvSpPr txBox="1">
            <a:spLocks/>
          </p:cNvSpPr>
          <p:nvPr/>
        </p:nvSpPr>
        <p:spPr>
          <a:xfrm>
            <a:off x="3422863" y="3784945"/>
            <a:ext cx="1508971" cy="28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9pPr>
          </a:lstStyle>
          <a:p>
            <a:pPr marL="0" indent="0" algn="ctr">
              <a:buFont typeface="Inter"/>
              <a:buNone/>
            </a:pPr>
            <a:r>
              <a:rPr lang="en" sz="2000" dirty="0">
                <a:solidFill>
                  <a:schemeClr val="accent6"/>
                </a:solidFill>
                <a:latin typeface="Bungee"/>
                <a:ea typeface="Bungee"/>
                <a:cs typeface="Bungee"/>
                <a:sym typeface="Bungee"/>
              </a:rPr>
              <a:t>+9,480%</a:t>
            </a:r>
          </a:p>
          <a:p>
            <a:pPr marL="0" indent="0" algn="ctr">
              <a:buFont typeface="Inter"/>
              <a:buNone/>
            </a:pPr>
            <a:r>
              <a:rPr lang="en" sz="1000" dirty="0">
                <a:solidFill>
                  <a:schemeClr val="accent6"/>
                </a:solidFill>
                <a:latin typeface="Bungee"/>
                <a:ea typeface="Bungee"/>
                <a:cs typeface="Bungee"/>
                <a:sym typeface="Bungee"/>
              </a:rPr>
              <a:t>at peak</a:t>
            </a:r>
          </a:p>
        </p:txBody>
      </p:sp>
      <p:sp>
        <p:nvSpPr>
          <p:cNvPr id="17" name="Google Shape;1454;p47">
            <a:extLst>
              <a:ext uri="{FF2B5EF4-FFF2-40B4-BE49-F238E27FC236}">
                <a16:creationId xmlns:a16="http://schemas.microsoft.com/office/drawing/2014/main" id="{D961049D-4C3D-4240-BD52-23A55CA31F31}"/>
              </a:ext>
            </a:extLst>
          </p:cNvPr>
          <p:cNvSpPr/>
          <p:nvPr/>
        </p:nvSpPr>
        <p:spPr>
          <a:xfrm>
            <a:off x="4722475" y="316611"/>
            <a:ext cx="1110318" cy="1076315"/>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57;p47">
            <a:extLst>
              <a:ext uri="{FF2B5EF4-FFF2-40B4-BE49-F238E27FC236}">
                <a16:creationId xmlns:a16="http://schemas.microsoft.com/office/drawing/2014/main" id="{FC6985F1-AAA2-AE4E-AB1F-FFFF1413F32A}"/>
              </a:ext>
            </a:extLst>
          </p:cNvPr>
          <p:cNvSpPr txBox="1">
            <a:spLocks/>
          </p:cNvSpPr>
          <p:nvPr/>
        </p:nvSpPr>
        <p:spPr>
          <a:xfrm>
            <a:off x="4645210" y="752211"/>
            <a:ext cx="1264847" cy="3436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9pPr>
          </a:lstStyle>
          <a:p>
            <a:pPr marL="0" indent="0" algn="ctr">
              <a:buFont typeface="Inter"/>
              <a:buNone/>
            </a:pPr>
            <a:r>
              <a:rPr lang="en-US" sz="1800" dirty="0">
                <a:solidFill>
                  <a:schemeClr val="accent6"/>
                </a:solidFill>
                <a:latin typeface="Bungee"/>
                <a:ea typeface="Bungee"/>
                <a:cs typeface="Bungee"/>
                <a:sym typeface="Bungee"/>
              </a:rPr>
              <a:t>32.5 bn</a:t>
            </a:r>
          </a:p>
          <a:p>
            <a:pPr marL="0" indent="0" algn="ctr">
              <a:buFont typeface="Inter"/>
              <a:buNone/>
            </a:pPr>
            <a:r>
              <a:rPr lang="en-US" sz="1000" dirty="0">
                <a:solidFill>
                  <a:schemeClr val="accent6"/>
                </a:solidFill>
                <a:latin typeface="Bungee"/>
                <a:ea typeface="Bungee"/>
                <a:cs typeface="Bungee"/>
                <a:sym typeface="Bungee"/>
              </a:rPr>
              <a:t>Max daily volume</a:t>
            </a:r>
          </a:p>
        </p:txBody>
      </p:sp>
      <p:sp>
        <p:nvSpPr>
          <p:cNvPr id="19" name="Google Shape;1454;p47">
            <a:extLst>
              <a:ext uri="{FF2B5EF4-FFF2-40B4-BE49-F238E27FC236}">
                <a16:creationId xmlns:a16="http://schemas.microsoft.com/office/drawing/2014/main" id="{BF00C72D-E417-7445-8CDC-E9B08EBF47BD}"/>
              </a:ext>
            </a:extLst>
          </p:cNvPr>
          <p:cNvSpPr/>
          <p:nvPr/>
        </p:nvSpPr>
        <p:spPr>
          <a:xfrm>
            <a:off x="4835653" y="3589569"/>
            <a:ext cx="1206498" cy="1135173"/>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57;p47">
            <a:extLst>
              <a:ext uri="{FF2B5EF4-FFF2-40B4-BE49-F238E27FC236}">
                <a16:creationId xmlns:a16="http://schemas.microsoft.com/office/drawing/2014/main" id="{3638B307-95EA-BD49-AC21-71847D324931}"/>
              </a:ext>
            </a:extLst>
          </p:cNvPr>
          <p:cNvSpPr txBox="1">
            <a:spLocks/>
          </p:cNvSpPr>
          <p:nvPr/>
        </p:nvSpPr>
        <p:spPr>
          <a:xfrm>
            <a:off x="4827792" y="4189508"/>
            <a:ext cx="1264847" cy="28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9pPr>
          </a:lstStyle>
          <a:p>
            <a:pPr marL="0" indent="0" algn="ctr">
              <a:buFont typeface="Inter"/>
              <a:buNone/>
            </a:pPr>
            <a:r>
              <a:rPr lang="en-US" sz="1800" dirty="0">
                <a:solidFill>
                  <a:schemeClr val="accent6"/>
                </a:solidFill>
                <a:latin typeface="Bungee"/>
                <a:ea typeface="Bungee"/>
                <a:cs typeface="Bungee"/>
                <a:sym typeface="Bungee"/>
              </a:rPr>
              <a:t>23 BN</a:t>
            </a:r>
          </a:p>
          <a:p>
            <a:pPr marL="0" indent="0" algn="ctr">
              <a:buFont typeface="Inter"/>
              <a:buNone/>
            </a:pPr>
            <a:r>
              <a:rPr lang="en-US" sz="1000" dirty="0">
                <a:solidFill>
                  <a:schemeClr val="accent6"/>
                </a:solidFill>
                <a:latin typeface="Bungee"/>
                <a:ea typeface="Bungee"/>
                <a:cs typeface="Bungee"/>
                <a:sym typeface="Bungee"/>
              </a:rPr>
              <a:t>peak</a:t>
            </a:r>
          </a:p>
          <a:p>
            <a:pPr marL="0" indent="0" algn="ctr">
              <a:buFont typeface="Inter"/>
              <a:buNone/>
            </a:pPr>
            <a:r>
              <a:rPr lang="en-US" sz="1000" dirty="0">
                <a:solidFill>
                  <a:schemeClr val="accent6"/>
                </a:solidFill>
                <a:latin typeface="Bungee"/>
                <a:ea typeface="Bungee"/>
                <a:cs typeface="Bungee"/>
                <a:sym typeface="Bungee"/>
              </a:rPr>
              <a:t>Market cap added</a:t>
            </a:r>
          </a:p>
          <a:p>
            <a:pPr marL="0" indent="0" algn="ctr">
              <a:buFont typeface="Inter"/>
              <a:buNone/>
            </a:pPr>
            <a:endParaRPr lang="en-US" sz="1800" dirty="0">
              <a:solidFill>
                <a:schemeClr val="accent6"/>
              </a:solidFill>
              <a:latin typeface="Bungee"/>
              <a:ea typeface="Bungee"/>
              <a:cs typeface="Bungee"/>
              <a:sym typeface="Bungee"/>
            </a:endParaRPr>
          </a:p>
        </p:txBody>
      </p:sp>
      <p:sp>
        <p:nvSpPr>
          <p:cNvPr id="21" name="Google Shape;1454;p47">
            <a:extLst>
              <a:ext uri="{FF2B5EF4-FFF2-40B4-BE49-F238E27FC236}">
                <a16:creationId xmlns:a16="http://schemas.microsoft.com/office/drawing/2014/main" id="{A6E935AF-3BCA-F747-8521-78FBB7EB8189}"/>
              </a:ext>
            </a:extLst>
          </p:cNvPr>
          <p:cNvSpPr/>
          <p:nvPr/>
        </p:nvSpPr>
        <p:spPr>
          <a:xfrm>
            <a:off x="4588599" y="2564915"/>
            <a:ext cx="1110318" cy="1076315"/>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57;p47">
            <a:extLst>
              <a:ext uri="{FF2B5EF4-FFF2-40B4-BE49-F238E27FC236}">
                <a16:creationId xmlns:a16="http://schemas.microsoft.com/office/drawing/2014/main" id="{58AD7D24-E867-274E-B1A1-AD8F71B1081E}"/>
              </a:ext>
            </a:extLst>
          </p:cNvPr>
          <p:cNvSpPr txBox="1">
            <a:spLocks/>
          </p:cNvSpPr>
          <p:nvPr/>
        </p:nvSpPr>
        <p:spPr>
          <a:xfrm>
            <a:off x="4511334" y="2983515"/>
            <a:ext cx="1264847" cy="3436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9pPr>
          </a:lstStyle>
          <a:p>
            <a:pPr marL="0" indent="0" algn="ctr">
              <a:buFont typeface="Inter"/>
              <a:buNone/>
            </a:pPr>
            <a:r>
              <a:rPr lang="en-US" sz="1800" dirty="0">
                <a:solidFill>
                  <a:schemeClr val="accent6"/>
                </a:solidFill>
                <a:latin typeface="Bungee"/>
                <a:ea typeface="Bungee"/>
                <a:cs typeface="Bungee"/>
                <a:sym typeface="Bungee"/>
              </a:rPr>
              <a:t>13 bn</a:t>
            </a:r>
          </a:p>
          <a:p>
            <a:pPr marL="0" indent="0" algn="ctr">
              <a:buFont typeface="Inter"/>
              <a:buNone/>
            </a:pPr>
            <a:r>
              <a:rPr lang="en-US" sz="1000" dirty="0">
                <a:solidFill>
                  <a:schemeClr val="accent6"/>
                </a:solidFill>
                <a:latin typeface="Bungee"/>
                <a:ea typeface="Bungee"/>
                <a:cs typeface="Bungee"/>
                <a:sym typeface="Bungee"/>
              </a:rPr>
              <a:t>Max daily volume</a:t>
            </a:r>
          </a:p>
        </p:txBody>
      </p:sp>
    </p:spTree>
    <p:extLst>
      <p:ext uri="{BB962C8B-B14F-4D97-AF65-F5344CB8AC3E}">
        <p14:creationId xmlns:p14="http://schemas.microsoft.com/office/powerpoint/2010/main" val="2195407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39"/>
          <p:cNvSpPr/>
          <p:nvPr/>
        </p:nvSpPr>
        <p:spPr>
          <a:xfrm>
            <a:off x="872272" y="3057400"/>
            <a:ext cx="2172000" cy="508563"/>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485998" y="3057400"/>
            <a:ext cx="2172000" cy="508563"/>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6099725" y="3057400"/>
            <a:ext cx="2172000" cy="508563"/>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Key Concepts</a:t>
            </a:r>
            <a:endParaRPr dirty="0"/>
          </a:p>
        </p:txBody>
      </p:sp>
      <p:sp>
        <p:nvSpPr>
          <p:cNvPr id="815" name="Google Shape;815;p39"/>
          <p:cNvSpPr txBox="1">
            <a:spLocks noGrp="1"/>
          </p:cNvSpPr>
          <p:nvPr>
            <p:ph type="subTitle" idx="3"/>
          </p:nvPr>
        </p:nvSpPr>
        <p:spPr>
          <a:xfrm>
            <a:off x="3638373" y="3169481"/>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Squeezes</a:t>
            </a:r>
            <a:endParaRPr sz="1400" dirty="0"/>
          </a:p>
        </p:txBody>
      </p:sp>
      <p:sp>
        <p:nvSpPr>
          <p:cNvPr id="816" name="Google Shape;816;p39"/>
          <p:cNvSpPr txBox="1">
            <a:spLocks noGrp="1"/>
          </p:cNvSpPr>
          <p:nvPr>
            <p:ph type="subTitle" idx="1"/>
          </p:nvPr>
        </p:nvSpPr>
        <p:spPr>
          <a:xfrm>
            <a:off x="1022122" y="3173669"/>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Short Selling</a:t>
            </a:r>
            <a:endParaRPr sz="1400" dirty="0"/>
          </a:p>
        </p:txBody>
      </p:sp>
      <p:sp>
        <p:nvSpPr>
          <p:cNvPr id="817" name="Google Shape;817;p39"/>
          <p:cNvSpPr txBox="1">
            <a:spLocks noGrp="1"/>
          </p:cNvSpPr>
          <p:nvPr>
            <p:ph type="subTitle" idx="2"/>
          </p:nvPr>
        </p:nvSpPr>
        <p:spPr>
          <a:xfrm>
            <a:off x="725872" y="3634575"/>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latin typeface="Avenir Next" panose="020B0503020202020204" pitchFamily="34" charset="0"/>
              </a:rPr>
              <a:t>Function, Spreads, Capital Requirements</a:t>
            </a:r>
            <a:endParaRPr sz="1400" dirty="0">
              <a:latin typeface="Avenir Next" panose="020B0503020202020204" pitchFamily="34" charset="0"/>
            </a:endParaRPr>
          </a:p>
        </p:txBody>
      </p:sp>
      <p:sp>
        <p:nvSpPr>
          <p:cNvPr id="818" name="Google Shape;818;p39"/>
          <p:cNvSpPr txBox="1">
            <a:spLocks noGrp="1"/>
          </p:cNvSpPr>
          <p:nvPr>
            <p:ph type="subTitle" idx="4"/>
          </p:nvPr>
        </p:nvSpPr>
        <p:spPr>
          <a:xfrm>
            <a:off x="3339598" y="3634575"/>
            <a:ext cx="2464800" cy="7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latin typeface="Avenir Next" panose="020B0503020202020204" pitchFamily="34" charset="0"/>
              </a:rPr>
              <a:t>Short Squeeze, Gamma Squeeze</a:t>
            </a:r>
            <a:endParaRPr sz="1400" dirty="0">
              <a:latin typeface="Avenir Next" panose="020B0503020202020204" pitchFamily="34" charset="0"/>
            </a:endParaRPr>
          </a:p>
        </p:txBody>
      </p:sp>
      <p:sp>
        <p:nvSpPr>
          <p:cNvPr id="819" name="Google Shape;819;p39"/>
          <p:cNvSpPr txBox="1">
            <a:spLocks noGrp="1"/>
          </p:cNvSpPr>
          <p:nvPr>
            <p:ph type="subTitle" idx="5"/>
          </p:nvPr>
        </p:nvSpPr>
        <p:spPr>
          <a:xfrm>
            <a:off x="6168536" y="3201875"/>
            <a:ext cx="2172001" cy="28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dirty="0"/>
              <a:t>Market participants</a:t>
            </a:r>
            <a:endParaRPr sz="1400" dirty="0"/>
          </a:p>
        </p:txBody>
      </p:sp>
      <p:sp>
        <p:nvSpPr>
          <p:cNvPr id="821" name="Google Shape;821;p39"/>
          <p:cNvSpPr/>
          <p:nvPr/>
        </p:nvSpPr>
        <p:spPr>
          <a:xfrm>
            <a:off x="1361872" y="1584500"/>
            <a:ext cx="1192800" cy="11928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3975598" y="1584500"/>
            <a:ext cx="1192800" cy="11928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9"/>
          <p:cNvSpPr/>
          <p:nvPr/>
        </p:nvSpPr>
        <p:spPr>
          <a:xfrm>
            <a:off x="6589325" y="1584500"/>
            <a:ext cx="1192800" cy="11928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 name="Google Shape;824;p39"/>
          <p:cNvGrpSpPr/>
          <p:nvPr/>
        </p:nvGrpSpPr>
        <p:grpSpPr>
          <a:xfrm>
            <a:off x="6931601" y="1867690"/>
            <a:ext cx="492689" cy="579363"/>
            <a:chOff x="1780263" y="1591175"/>
            <a:chExt cx="321050" cy="377025"/>
          </a:xfrm>
        </p:grpSpPr>
        <p:sp>
          <p:nvSpPr>
            <p:cNvPr id="825" name="Google Shape;825;p39"/>
            <p:cNvSpPr/>
            <p:nvPr/>
          </p:nvSpPr>
          <p:spPr>
            <a:xfrm>
              <a:off x="1780263" y="1591175"/>
              <a:ext cx="321050" cy="377025"/>
            </a:xfrm>
            <a:custGeom>
              <a:avLst/>
              <a:gdLst/>
              <a:ahLst/>
              <a:cxnLst/>
              <a:rect l="l" t="t" r="r" b="b"/>
              <a:pathLst>
                <a:path w="12842" h="15081" extrusionOk="0">
                  <a:moveTo>
                    <a:pt x="10782" y="2954"/>
                  </a:moveTo>
                  <a:cubicBezTo>
                    <a:pt x="10944" y="2954"/>
                    <a:pt x="11078" y="3089"/>
                    <a:pt x="11078" y="3250"/>
                  </a:cubicBezTo>
                  <a:cubicBezTo>
                    <a:pt x="11078" y="3412"/>
                    <a:pt x="10944" y="3546"/>
                    <a:pt x="10782" y="3546"/>
                  </a:cubicBezTo>
                  <a:lnTo>
                    <a:pt x="9598" y="3546"/>
                  </a:lnTo>
                  <a:cubicBezTo>
                    <a:pt x="9436" y="3546"/>
                    <a:pt x="9302" y="3412"/>
                    <a:pt x="9302" y="3250"/>
                  </a:cubicBezTo>
                  <a:cubicBezTo>
                    <a:pt x="9302" y="3089"/>
                    <a:pt x="9436" y="2954"/>
                    <a:pt x="9598" y="2954"/>
                  </a:cubicBezTo>
                  <a:close/>
                  <a:moveTo>
                    <a:pt x="10782" y="4139"/>
                  </a:moveTo>
                  <a:cubicBezTo>
                    <a:pt x="10944" y="4139"/>
                    <a:pt x="11078" y="4259"/>
                    <a:pt x="11078" y="4435"/>
                  </a:cubicBezTo>
                  <a:cubicBezTo>
                    <a:pt x="11078" y="4596"/>
                    <a:pt x="10944" y="4717"/>
                    <a:pt x="10782" y="4717"/>
                  </a:cubicBezTo>
                  <a:lnTo>
                    <a:pt x="9598" y="4717"/>
                  </a:lnTo>
                  <a:cubicBezTo>
                    <a:pt x="9436" y="4717"/>
                    <a:pt x="9302" y="4596"/>
                    <a:pt x="9302" y="4435"/>
                  </a:cubicBezTo>
                  <a:cubicBezTo>
                    <a:pt x="9302" y="4259"/>
                    <a:pt x="9436" y="4139"/>
                    <a:pt x="9598" y="4139"/>
                  </a:cubicBezTo>
                  <a:close/>
                  <a:moveTo>
                    <a:pt x="10782" y="5309"/>
                  </a:moveTo>
                  <a:cubicBezTo>
                    <a:pt x="10944" y="5309"/>
                    <a:pt x="11078" y="5444"/>
                    <a:pt x="11078" y="5605"/>
                  </a:cubicBezTo>
                  <a:cubicBezTo>
                    <a:pt x="11078" y="5767"/>
                    <a:pt x="10944" y="5901"/>
                    <a:pt x="10782" y="5901"/>
                  </a:cubicBezTo>
                  <a:lnTo>
                    <a:pt x="9598" y="5901"/>
                  </a:lnTo>
                  <a:cubicBezTo>
                    <a:pt x="9436" y="5901"/>
                    <a:pt x="9302" y="5767"/>
                    <a:pt x="9302" y="5605"/>
                  </a:cubicBezTo>
                  <a:cubicBezTo>
                    <a:pt x="9302" y="5444"/>
                    <a:pt x="9436" y="5309"/>
                    <a:pt x="9598" y="5309"/>
                  </a:cubicBezTo>
                  <a:close/>
                  <a:moveTo>
                    <a:pt x="10782" y="6494"/>
                  </a:moveTo>
                  <a:cubicBezTo>
                    <a:pt x="10944" y="6494"/>
                    <a:pt x="11078" y="6628"/>
                    <a:pt x="11078" y="6790"/>
                  </a:cubicBezTo>
                  <a:cubicBezTo>
                    <a:pt x="11078" y="6951"/>
                    <a:pt x="10944" y="7086"/>
                    <a:pt x="10782" y="7086"/>
                  </a:cubicBezTo>
                  <a:lnTo>
                    <a:pt x="9598" y="7086"/>
                  </a:lnTo>
                  <a:cubicBezTo>
                    <a:pt x="9436" y="7086"/>
                    <a:pt x="9302" y="6951"/>
                    <a:pt x="9302" y="6790"/>
                  </a:cubicBezTo>
                  <a:cubicBezTo>
                    <a:pt x="9302" y="6628"/>
                    <a:pt x="9436" y="6494"/>
                    <a:pt x="9598" y="6494"/>
                  </a:cubicBezTo>
                  <a:close/>
                  <a:moveTo>
                    <a:pt x="6906" y="1770"/>
                  </a:moveTo>
                  <a:lnTo>
                    <a:pt x="8426" y="3640"/>
                  </a:lnTo>
                  <a:cubicBezTo>
                    <a:pt x="8507" y="3735"/>
                    <a:pt x="8521" y="3855"/>
                    <a:pt x="8467" y="3963"/>
                  </a:cubicBezTo>
                  <a:cubicBezTo>
                    <a:pt x="8413" y="4071"/>
                    <a:pt x="8319" y="4139"/>
                    <a:pt x="8198" y="4139"/>
                  </a:cubicBezTo>
                  <a:cubicBezTo>
                    <a:pt x="8130" y="4139"/>
                    <a:pt x="8063" y="4112"/>
                    <a:pt x="8010" y="4058"/>
                  </a:cubicBezTo>
                  <a:lnTo>
                    <a:pt x="6771" y="3021"/>
                  </a:lnTo>
                  <a:cubicBezTo>
                    <a:pt x="6718" y="2981"/>
                    <a:pt x="6650" y="2954"/>
                    <a:pt x="6569" y="2954"/>
                  </a:cubicBezTo>
                  <a:lnTo>
                    <a:pt x="4819" y="2954"/>
                  </a:lnTo>
                  <a:cubicBezTo>
                    <a:pt x="4658" y="2954"/>
                    <a:pt x="4523" y="3089"/>
                    <a:pt x="4523" y="3250"/>
                  </a:cubicBezTo>
                  <a:cubicBezTo>
                    <a:pt x="4523" y="3412"/>
                    <a:pt x="4658" y="3546"/>
                    <a:pt x="4819" y="3546"/>
                  </a:cubicBezTo>
                  <a:lnTo>
                    <a:pt x="6461" y="3546"/>
                  </a:lnTo>
                  <a:lnTo>
                    <a:pt x="7619" y="4516"/>
                  </a:lnTo>
                  <a:cubicBezTo>
                    <a:pt x="7780" y="4650"/>
                    <a:pt x="7983" y="4717"/>
                    <a:pt x="8198" y="4717"/>
                  </a:cubicBezTo>
                  <a:cubicBezTo>
                    <a:pt x="8387" y="4717"/>
                    <a:pt x="8575" y="4663"/>
                    <a:pt x="8722" y="4555"/>
                  </a:cubicBezTo>
                  <a:cubicBezTo>
                    <a:pt x="8749" y="4731"/>
                    <a:pt x="8830" y="4892"/>
                    <a:pt x="8938" y="5013"/>
                  </a:cubicBezTo>
                  <a:cubicBezTo>
                    <a:pt x="8803" y="5174"/>
                    <a:pt x="8710" y="5377"/>
                    <a:pt x="8710" y="5605"/>
                  </a:cubicBezTo>
                  <a:cubicBezTo>
                    <a:pt x="8710" y="5835"/>
                    <a:pt x="8803" y="6036"/>
                    <a:pt x="8938" y="6197"/>
                  </a:cubicBezTo>
                  <a:cubicBezTo>
                    <a:pt x="8803" y="6346"/>
                    <a:pt x="8710" y="6561"/>
                    <a:pt x="8710" y="6790"/>
                  </a:cubicBezTo>
                  <a:cubicBezTo>
                    <a:pt x="8710" y="7274"/>
                    <a:pt x="9113" y="7665"/>
                    <a:pt x="9598" y="7665"/>
                  </a:cubicBezTo>
                  <a:lnTo>
                    <a:pt x="10782" y="7665"/>
                  </a:lnTo>
                  <a:cubicBezTo>
                    <a:pt x="10876" y="7665"/>
                    <a:pt x="10957" y="7651"/>
                    <a:pt x="11052" y="7624"/>
                  </a:cubicBezTo>
                  <a:lnTo>
                    <a:pt x="11737" y="9132"/>
                  </a:lnTo>
                  <a:cubicBezTo>
                    <a:pt x="12074" y="9872"/>
                    <a:pt x="12249" y="10666"/>
                    <a:pt x="12249" y="11501"/>
                  </a:cubicBezTo>
                  <a:cubicBezTo>
                    <a:pt x="12249" y="12403"/>
                    <a:pt x="11845" y="13250"/>
                    <a:pt x="11145" y="13816"/>
                  </a:cubicBezTo>
                  <a:cubicBezTo>
                    <a:pt x="10607" y="14260"/>
                    <a:pt x="9948" y="14489"/>
                    <a:pt x="9261" y="14489"/>
                  </a:cubicBezTo>
                  <a:lnTo>
                    <a:pt x="5815" y="14489"/>
                  </a:lnTo>
                  <a:cubicBezTo>
                    <a:pt x="5129" y="14489"/>
                    <a:pt x="4456" y="14260"/>
                    <a:pt x="3931" y="13816"/>
                  </a:cubicBezTo>
                  <a:cubicBezTo>
                    <a:pt x="3231" y="13250"/>
                    <a:pt x="2827" y="12403"/>
                    <a:pt x="2827" y="11501"/>
                  </a:cubicBezTo>
                  <a:cubicBezTo>
                    <a:pt x="2827" y="10666"/>
                    <a:pt x="3003" y="9872"/>
                    <a:pt x="3339" y="9119"/>
                  </a:cubicBezTo>
                  <a:lnTo>
                    <a:pt x="5708" y="3963"/>
                  </a:lnTo>
                  <a:cubicBezTo>
                    <a:pt x="5775" y="3816"/>
                    <a:pt x="5708" y="3640"/>
                    <a:pt x="5560" y="3573"/>
                  </a:cubicBezTo>
                  <a:cubicBezTo>
                    <a:pt x="5521" y="3555"/>
                    <a:pt x="5480" y="3547"/>
                    <a:pt x="5439" y="3547"/>
                  </a:cubicBezTo>
                  <a:cubicBezTo>
                    <a:pt x="5327" y="3547"/>
                    <a:pt x="5219" y="3612"/>
                    <a:pt x="5169" y="3721"/>
                  </a:cubicBezTo>
                  <a:lnTo>
                    <a:pt x="3662" y="7019"/>
                  </a:lnTo>
                  <a:lnTo>
                    <a:pt x="2181" y="6561"/>
                  </a:lnTo>
                  <a:lnTo>
                    <a:pt x="2181" y="2429"/>
                  </a:lnTo>
                  <a:lnTo>
                    <a:pt x="4268" y="1770"/>
                  </a:lnTo>
                  <a:close/>
                  <a:moveTo>
                    <a:pt x="5159" y="1"/>
                  </a:moveTo>
                  <a:cubicBezTo>
                    <a:pt x="4949" y="1"/>
                    <a:pt x="4738" y="56"/>
                    <a:pt x="4550" y="168"/>
                  </a:cubicBezTo>
                  <a:lnTo>
                    <a:pt x="3972" y="505"/>
                  </a:lnTo>
                  <a:cubicBezTo>
                    <a:pt x="3837" y="585"/>
                    <a:pt x="3796" y="733"/>
                    <a:pt x="3850" y="881"/>
                  </a:cubicBezTo>
                  <a:lnTo>
                    <a:pt x="3999" y="1231"/>
                  </a:lnTo>
                  <a:lnTo>
                    <a:pt x="2168" y="1810"/>
                  </a:lnTo>
                  <a:cubicBezTo>
                    <a:pt x="2141" y="1689"/>
                    <a:pt x="2020" y="1594"/>
                    <a:pt x="1885" y="1594"/>
                  </a:cubicBezTo>
                  <a:lnTo>
                    <a:pt x="297" y="1594"/>
                  </a:lnTo>
                  <a:cubicBezTo>
                    <a:pt x="122" y="1594"/>
                    <a:pt x="1" y="1716"/>
                    <a:pt x="1" y="1890"/>
                  </a:cubicBezTo>
                  <a:lnTo>
                    <a:pt x="1" y="3250"/>
                  </a:lnTo>
                  <a:cubicBezTo>
                    <a:pt x="1" y="3412"/>
                    <a:pt x="122" y="3546"/>
                    <a:pt x="297" y="3546"/>
                  </a:cubicBezTo>
                  <a:cubicBezTo>
                    <a:pt x="458" y="3546"/>
                    <a:pt x="580" y="3412"/>
                    <a:pt x="580" y="3250"/>
                  </a:cubicBezTo>
                  <a:lnTo>
                    <a:pt x="580" y="2174"/>
                  </a:lnTo>
                  <a:lnTo>
                    <a:pt x="1589" y="2174"/>
                  </a:lnTo>
                  <a:lnTo>
                    <a:pt x="1589" y="2213"/>
                  </a:lnTo>
                  <a:lnTo>
                    <a:pt x="1589" y="6790"/>
                  </a:lnTo>
                  <a:lnTo>
                    <a:pt x="1589" y="7247"/>
                  </a:lnTo>
                  <a:lnTo>
                    <a:pt x="580" y="7247"/>
                  </a:lnTo>
                  <a:lnTo>
                    <a:pt x="580" y="5605"/>
                  </a:lnTo>
                  <a:cubicBezTo>
                    <a:pt x="580" y="5444"/>
                    <a:pt x="458" y="5309"/>
                    <a:pt x="297" y="5309"/>
                  </a:cubicBezTo>
                  <a:cubicBezTo>
                    <a:pt x="122" y="5309"/>
                    <a:pt x="1" y="5444"/>
                    <a:pt x="1" y="5605"/>
                  </a:cubicBezTo>
                  <a:lnTo>
                    <a:pt x="1" y="7543"/>
                  </a:lnTo>
                  <a:cubicBezTo>
                    <a:pt x="1" y="7705"/>
                    <a:pt x="122" y="7839"/>
                    <a:pt x="297" y="7839"/>
                  </a:cubicBezTo>
                  <a:lnTo>
                    <a:pt x="1885" y="7839"/>
                  </a:lnTo>
                  <a:cubicBezTo>
                    <a:pt x="2046" y="7839"/>
                    <a:pt x="2181" y="7705"/>
                    <a:pt x="2181" y="7543"/>
                  </a:cubicBezTo>
                  <a:lnTo>
                    <a:pt x="2181" y="7181"/>
                  </a:lnTo>
                  <a:lnTo>
                    <a:pt x="3419" y="7557"/>
                  </a:lnTo>
                  <a:lnTo>
                    <a:pt x="2814" y="8876"/>
                  </a:lnTo>
                  <a:cubicBezTo>
                    <a:pt x="2423" y="9711"/>
                    <a:pt x="2235" y="10585"/>
                    <a:pt x="2235" y="11501"/>
                  </a:cubicBezTo>
                  <a:cubicBezTo>
                    <a:pt x="2235" y="12577"/>
                    <a:pt x="2719" y="13587"/>
                    <a:pt x="3554" y="14273"/>
                  </a:cubicBezTo>
                  <a:cubicBezTo>
                    <a:pt x="4200" y="14799"/>
                    <a:pt x="4995" y="15081"/>
                    <a:pt x="5815" y="15081"/>
                  </a:cubicBezTo>
                  <a:lnTo>
                    <a:pt x="9261" y="15081"/>
                  </a:lnTo>
                  <a:cubicBezTo>
                    <a:pt x="10082" y="15081"/>
                    <a:pt x="10876" y="14799"/>
                    <a:pt x="11522" y="14273"/>
                  </a:cubicBezTo>
                  <a:cubicBezTo>
                    <a:pt x="12357" y="13587"/>
                    <a:pt x="12841" y="12577"/>
                    <a:pt x="12841" y="11501"/>
                  </a:cubicBezTo>
                  <a:cubicBezTo>
                    <a:pt x="12841" y="10585"/>
                    <a:pt x="12653" y="9711"/>
                    <a:pt x="12276" y="8876"/>
                  </a:cubicBezTo>
                  <a:lnTo>
                    <a:pt x="11522" y="7247"/>
                  </a:lnTo>
                  <a:cubicBezTo>
                    <a:pt x="11617" y="7113"/>
                    <a:pt x="11657" y="6951"/>
                    <a:pt x="11657" y="6790"/>
                  </a:cubicBezTo>
                  <a:cubicBezTo>
                    <a:pt x="11657" y="6561"/>
                    <a:pt x="11576" y="6346"/>
                    <a:pt x="11441" y="6197"/>
                  </a:cubicBezTo>
                  <a:cubicBezTo>
                    <a:pt x="11576" y="6036"/>
                    <a:pt x="11657" y="5835"/>
                    <a:pt x="11657" y="5605"/>
                  </a:cubicBezTo>
                  <a:cubicBezTo>
                    <a:pt x="11657" y="5377"/>
                    <a:pt x="11576" y="5174"/>
                    <a:pt x="11441" y="5013"/>
                  </a:cubicBezTo>
                  <a:cubicBezTo>
                    <a:pt x="11576" y="4865"/>
                    <a:pt x="11657" y="4650"/>
                    <a:pt x="11657" y="4435"/>
                  </a:cubicBezTo>
                  <a:cubicBezTo>
                    <a:pt x="11657" y="4205"/>
                    <a:pt x="11576" y="3990"/>
                    <a:pt x="11441" y="3843"/>
                  </a:cubicBezTo>
                  <a:cubicBezTo>
                    <a:pt x="11576" y="3681"/>
                    <a:pt x="11657" y="3479"/>
                    <a:pt x="11657" y="3250"/>
                  </a:cubicBezTo>
                  <a:cubicBezTo>
                    <a:pt x="11657" y="2766"/>
                    <a:pt x="11267" y="2362"/>
                    <a:pt x="10782" y="2362"/>
                  </a:cubicBezTo>
                  <a:lnTo>
                    <a:pt x="9598" y="2362"/>
                  </a:lnTo>
                  <a:cubicBezTo>
                    <a:pt x="9167" y="2362"/>
                    <a:pt x="8817" y="2671"/>
                    <a:pt x="8736" y="3075"/>
                  </a:cubicBezTo>
                  <a:lnTo>
                    <a:pt x="7283" y="1285"/>
                  </a:lnTo>
                  <a:cubicBezTo>
                    <a:pt x="7215" y="1217"/>
                    <a:pt x="7134" y="1178"/>
                    <a:pt x="7053" y="1178"/>
                  </a:cubicBezTo>
                  <a:lnTo>
                    <a:pt x="4618" y="1178"/>
                  </a:lnTo>
                  <a:lnTo>
                    <a:pt x="4496" y="881"/>
                  </a:lnTo>
                  <a:lnTo>
                    <a:pt x="4846" y="679"/>
                  </a:lnTo>
                  <a:cubicBezTo>
                    <a:pt x="4939" y="621"/>
                    <a:pt x="5045" y="593"/>
                    <a:pt x="5151" y="593"/>
                  </a:cubicBezTo>
                  <a:cubicBezTo>
                    <a:pt x="5291" y="593"/>
                    <a:pt x="5432" y="641"/>
                    <a:pt x="5546" y="733"/>
                  </a:cubicBezTo>
                  <a:lnTo>
                    <a:pt x="5627" y="801"/>
                  </a:lnTo>
                  <a:cubicBezTo>
                    <a:pt x="5849" y="982"/>
                    <a:pt x="6122" y="1073"/>
                    <a:pt x="6394" y="1073"/>
                  </a:cubicBezTo>
                  <a:cubicBezTo>
                    <a:pt x="6667" y="1073"/>
                    <a:pt x="6939" y="982"/>
                    <a:pt x="7161" y="801"/>
                  </a:cubicBezTo>
                  <a:cubicBezTo>
                    <a:pt x="7269" y="706"/>
                    <a:pt x="7403" y="659"/>
                    <a:pt x="7540" y="659"/>
                  </a:cubicBezTo>
                  <a:cubicBezTo>
                    <a:pt x="7676" y="659"/>
                    <a:pt x="7814" y="706"/>
                    <a:pt x="7929" y="801"/>
                  </a:cubicBezTo>
                  <a:cubicBezTo>
                    <a:pt x="8151" y="982"/>
                    <a:pt x="8423" y="1073"/>
                    <a:pt x="8694" y="1073"/>
                  </a:cubicBezTo>
                  <a:cubicBezTo>
                    <a:pt x="8965" y="1073"/>
                    <a:pt x="9234" y="982"/>
                    <a:pt x="9449" y="801"/>
                  </a:cubicBezTo>
                  <a:lnTo>
                    <a:pt x="9544" y="733"/>
                  </a:lnTo>
                  <a:cubicBezTo>
                    <a:pt x="9658" y="641"/>
                    <a:pt x="9799" y="593"/>
                    <a:pt x="9939" y="593"/>
                  </a:cubicBezTo>
                  <a:cubicBezTo>
                    <a:pt x="10045" y="593"/>
                    <a:pt x="10151" y="621"/>
                    <a:pt x="10244" y="679"/>
                  </a:cubicBezTo>
                  <a:lnTo>
                    <a:pt x="10580" y="881"/>
                  </a:lnTo>
                  <a:lnTo>
                    <a:pt x="10203" y="1770"/>
                  </a:lnTo>
                  <a:cubicBezTo>
                    <a:pt x="10136" y="1917"/>
                    <a:pt x="10217" y="2093"/>
                    <a:pt x="10365" y="2160"/>
                  </a:cubicBezTo>
                  <a:cubicBezTo>
                    <a:pt x="10391" y="2174"/>
                    <a:pt x="10432" y="2174"/>
                    <a:pt x="10472" y="2174"/>
                  </a:cubicBezTo>
                  <a:cubicBezTo>
                    <a:pt x="10594" y="2174"/>
                    <a:pt x="10702" y="2106"/>
                    <a:pt x="10741" y="1998"/>
                  </a:cubicBezTo>
                  <a:lnTo>
                    <a:pt x="11226" y="867"/>
                  </a:lnTo>
                  <a:cubicBezTo>
                    <a:pt x="11280" y="733"/>
                    <a:pt x="11226" y="585"/>
                    <a:pt x="11105" y="505"/>
                  </a:cubicBezTo>
                  <a:lnTo>
                    <a:pt x="10540" y="168"/>
                  </a:lnTo>
                  <a:cubicBezTo>
                    <a:pt x="10352" y="56"/>
                    <a:pt x="10141" y="1"/>
                    <a:pt x="9931" y="1"/>
                  </a:cubicBezTo>
                  <a:cubicBezTo>
                    <a:pt x="9659" y="1"/>
                    <a:pt x="9387" y="93"/>
                    <a:pt x="9167" y="275"/>
                  </a:cubicBezTo>
                  <a:lnTo>
                    <a:pt x="9086" y="343"/>
                  </a:lnTo>
                  <a:cubicBezTo>
                    <a:pt x="8972" y="437"/>
                    <a:pt x="8834" y="484"/>
                    <a:pt x="8696" y="484"/>
                  </a:cubicBezTo>
                  <a:cubicBezTo>
                    <a:pt x="8558" y="484"/>
                    <a:pt x="8420" y="437"/>
                    <a:pt x="8306" y="343"/>
                  </a:cubicBezTo>
                  <a:cubicBezTo>
                    <a:pt x="8083" y="161"/>
                    <a:pt x="7814" y="70"/>
                    <a:pt x="7545" y="70"/>
                  </a:cubicBezTo>
                  <a:cubicBezTo>
                    <a:pt x="7276" y="70"/>
                    <a:pt x="7007" y="161"/>
                    <a:pt x="6784" y="343"/>
                  </a:cubicBezTo>
                  <a:cubicBezTo>
                    <a:pt x="6670" y="437"/>
                    <a:pt x="6532" y="484"/>
                    <a:pt x="6394" y="484"/>
                  </a:cubicBezTo>
                  <a:cubicBezTo>
                    <a:pt x="6256" y="484"/>
                    <a:pt x="6118" y="437"/>
                    <a:pt x="6004" y="343"/>
                  </a:cubicBezTo>
                  <a:lnTo>
                    <a:pt x="5923" y="275"/>
                  </a:lnTo>
                  <a:cubicBezTo>
                    <a:pt x="5703" y="93"/>
                    <a:pt x="5431" y="1"/>
                    <a:pt x="51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9"/>
            <p:cNvSpPr/>
            <p:nvPr/>
          </p:nvSpPr>
          <p:spPr>
            <a:xfrm>
              <a:off x="1938088" y="1792200"/>
              <a:ext cx="61275" cy="117800"/>
            </a:xfrm>
            <a:custGeom>
              <a:avLst/>
              <a:gdLst/>
              <a:ahLst/>
              <a:cxnLst/>
              <a:rect l="l" t="t" r="r" b="b"/>
              <a:pathLst>
                <a:path w="2451" h="4712" extrusionOk="0">
                  <a:moveTo>
                    <a:pt x="1225" y="1"/>
                  </a:moveTo>
                  <a:cubicBezTo>
                    <a:pt x="1064" y="1"/>
                    <a:pt x="929" y="136"/>
                    <a:pt x="929" y="297"/>
                  </a:cubicBezTo>
                  <a:lnTo>
                    <a:pt x="929" y="418"/>
                  </a:lnTo>
                  <a:cubicBezTo>
                    <a:pt x="391" y="539"/>
                    <a:pt x="1" y="997"/>
                    <a:pt x="1" y="1521"/>
                  </a:cubicBezTo>
                  <a:cubicBezTo>
                    <a:pt x="1" y="2154"/>
                    <a:pt x="552" y="2666"/>
                    <a:pt x="1225" y="2666"/>
                  </a:cubicBezTo>
                  <a:cubicBezTo>
                    <a:pt x="1575" y="2666"/>
                    <a:pt x="1858" y="2908"/>
                    <a:pt x="1858" y="3217"/>
                  </a:cubicBezTo>
                  <a:cubicBezTo>
                    <a:pt x="1858" y="3527"/>
                    <a:pt x="1575" y="3770"/>
                    <a:pt x="1225" y="3770"/>
                  </a:cubicBezTo>
                  <a:cubicBezTo>
                    <a:pt x="875" y="3770"/>
                    <a:pt x="593" y="3527"/>
                    <a:pt x="593" y="3217"/>
                  </a:cubicBezTo>
                  <a:cubicBezTo>
                    <a:pt x="593" y="3056"/>
                    <a:pt x="458" y="2921"/>
                    <a:pt x="297" y="2921"/>
                  </a:cubicBezTo>
                  <a:cubicBezTo>
                    <a:pt x="135" y="2921"/>
                    <a:pt x="1" y="3056"/>
                    <a:pt x="1" y="3217"/>
                  </a:cubicBezTo>
                  <a:cubicBezTo>
                    <a:pt x="1" y="3756"/>
                    <a:pt x="391" y="4200"/>
                    <a:pt x="929" y="4321"/>
                  </a:cubicBezTo>
                  <a:lnTo>
                    <a:pt x="929" y="4416"/>
                  </a:lnTo>
                  <a:cubicBezTo>
                    <a:pt x="929" y="4577"/>
                    <a:pt x="1064" y="4712"/>
                    <a:pt x="1225" y="4712"/>
                  </a:cubicBezTo>
                  <a:cubicBezTo>
                    <a:pt x="1387" y="4712"/>
                    <a:pt x="1521" y="4577"/>
                    <a:pt x="1521" y="4416"/>
                  </a:cubicBezTo>
                  <a:lnTo>
                    <a:pt x="1521" y="4321"/>
                  </a:lnTo>
                  <a:cubicBezTo>
                    <a:pt x="2060" y="4200"/>
                    <a:pt x="2450" y="3756"/>
                    <a:pt x="2450" y="3217"/>
                  </a:cubicBezTo>
                  <a:cubicBezTo>
                    <a:pt x="2450" y="2585"/>
                    <a:pt x="1898" y="2074"/>
                    <a:pt x="1225" y="2074"/>
                  </a:cubicBezTo>
                  <a:cubicBezTo>
                    <a:pt x="875" y="2074"/>
                    <a:pt x="593" y="1831"/>
                    <a:pt x="593" y="1521"/>
                  </a:cubicBezTo>
                  <a:cubicBezTo>
                    <a:pt x="593" y="1225"/>
                    <a:pt x="875" y="970"/>
                    <a:pt x="1225" y="970"/>
                  </a:cubicBezTo>
                  <a:cubicBezTo>
                    <a:pt x="1575" y="970"/>
                    <a:pt x="1858" y="1225"/>
                    <a:pt x="1858" y="1521"/>
                  </a:cubicBezTo>
                  <a:cubicBezTo>
                    <a:pt x="1858" y="1683"/>
                    <a:pt x="1993" y="1817"/>
                    <a:pt x="2154" y="1817"/>
                  </a:cubicBezTo>
                  <a:cubicBezTo>
                    <a:pt x="2316" y="1817"/>
                    <a:pt x="2450" y="1683"/>
                    <a:pt x="2450" y="1521"/>
                  </a:cubicBezTo>
                  <a:cubicBezTo>
                    <a:pt x="2450" y="997"/>
                    <a:pt x="2060" y="539"/>
                    <a:pt x="1521" y="418"/>
                  </a:cubicBezTo>
                  <a:lnTo>
                    <a:pt x="1521" y="297"/>
                  </a:lnTo>
                  <a:cubicBezTo>
                    <a:pt x="1521" y="136"/>
                    <a:pt x="1387" y="1"/>
                    <a:pt x="12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9"/>
            <p:cNvSpPr/>
            <p:nvPr/>
          </p:nvSpPr>
          <p:spPr>
            <a:xfrm>
              <a:off x="1780263" y="1694275"/>
              <a:ext cx="14500" cy="14825"/>
            </a:xfrm>
            <a:custGeom>
              <a:avLst/>
              <a:gdLst/>
              <a:ahLst/>
              <a:cxnLst/>
              <a:rect l="l" t="t" r="r" b="b"/>
              <a:pathLst>
                <a:path w="580" h="593" extrusionOk="0">
                  <a:moveTo>
                    <a:pt x="297" y="1"/>
                  </a:moveTo>
                  <a:cubicBezTo>
                    <a:pt x="216" y="1"/>
                    <a:pt x="135" y="42"/>
                    <a:pt x="81" y="95"/>
                  </a:cubicBezTo>
                  <a:cubicBezTo>
                    <a:pt x="28" y="149"/>
                    <a:pt x="1" y="216"/>
                    <a:pt x="1" y="297"/>
                  </a:cubicBezTo>
                  <a:cubicBezTo>
                    <a:pt x="1" y="378"/>
                    <a:pt x="28" y="458"/>
                    <a:pt x="81" y="512"/>
                  </a:cubicBezTo>
                  <a:cubicBezTo>
                    <a:pt x="135" y="566"/>
                    <a:pt x="216" y="593"/>
                    <a:pt x="297" y="593"/>
                  </a:cubicBezTo>
                  <a:cubicBezTo>
                    <a:pt x="365" y="593"/>
                    <a:pt x="445" y="566"/>
                    <a:pt x="499" y="512"/>
                  </a:cubicBezTo>
                  <a:cubicBezTo>
                    <a:pt x="553" y="458"/>
                    <a:pt x="580" y="378"/>
                    <a:pt x="580" y="297"/>
                  </a:cubicBezTo>
                  <a:cubicBezTo>
                    <a:pt x="580" y="216"/>
                    <a:pt x="553" y="149"/>
                    <a:pt x="499" y="95"/>
                  </a:cubicBezTo>
                  <a:cubicBezTo>
                    <a:pt x="445" y="42"/>
                    <a:pt x="365"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9"/>
            <p:cNvSpPr/>
            <p:nvPr/>
          </p:nvSpPr>
          <p:spPr>
            <a:xfrm>
              <a:off x="2010438" y="1871275"/>
              <a:ext cx="56225" cy="61925"/>
            </a:xfrm>
            <a:custGeom>
              <a:avLst/>
              <a:gdLst/>
              <a:ahLst/>
              <a:cxnLst/>
              <a:rect l="l" t="t" r="r" b="b"/>
              <a:pathLst>
                <a:path w="2249" h="2477" extrusionOk="0">
                  <a:moveTo>
                    <a:pt x="1952" y="0"/>
                  </a:moveTo>
                  <a:cubicBezTo>
                    <a:pt x="1791" y="0"/>
                    <a:pt x="1656" y="135"/>
                    <a:pt x="1656" y="297"/>
                  </a:cubicBezTo>
                  <a:cubicBezTo>
                    <a:pt x="1656" y="781"/>
                    <a:pt x="1441" y="1239"/>
                    <a:pt x="1064" y="1549"/>
                  </a:cubicBezTo>
                  <a:cubicBezTo>
                    <a:pt x="835" y="1737"/>
                    <a:pt x="565" y="1845"/>
                    <a:pt x="283" y="1899"/>
                  </a:cubicBezTo>
                  <a:cubicBezTo>
                    <a:pt x="122" y="1912"/>
                    <a:pt x="0" y="2060"/>
                    <a:pt x="27" y="2222"/>
                  </a:cubicBezTo>
                  <a:cubicBezTo>
                    <a:pt x="54" y="2369"/>
                    <a:pt x="176" y="2477"/>
                    <a:pt x="323" y="2477"/>
                  </a:cubicBezTo>
                  <a:lnTo>
                    <a:pt x="364" y="2477"/>
                  </a:lnTo>
                  <a:cubicBezTo>
                    <a:pt x="754" y="2423"/>
                    <a:pt x="1131" y="2262"/>
                    <a:pt x="1441" y="2006"/>
                  </a:cubicBezTo>
                  <a:cubicBezTo>
                    <a:pt x="1952" y="1589"/>
                    <a:pt x="2248" y="957"/>
                    <a:pt x="2248" y="297"/>
                  </a:cubicBezTo>
                  <a:cubicBezTo>
                    <a:pt x="2248" y="135"/>
                    <a:pt x="2114" y="0"/>
                    <a:pt x="19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9"/>
            <p:cNvSpPr/>
            <p:nvPr/>
          </p:nvSpPr>
          <p:spPr>
            <a:xfrm>
              <a:off x="1981838" y="1919050"/>
              <a:ext cx="14475" cy="14825"/>
            </a:xfrm>
            <a:custGeom>
              <a:avLst/>
              <a:gdLst/>
              <a:ahLst/>
              <a:cxnLst/>
              <a:rect l="l" t="t" r="r" b="b"/>
              <a:pathLst>
                <a:path w="579" h="593" extrusionOk="0">
                  <a:moveTo>
                    <a:pt x="297" y="1"/>
                  </a:moveTo>
                  <a:cubicBezTo>
                    <a:pt x="216" y="1"/>
                    <a:pt x="135" y="28"/>
                    <a:pt x="81" y="81"/>
                  </a:cubicBezTo>
                  <a:cubicBezTo>
                    <a:pt x="27" y="135"/>
                    <a:pt x="0" y="216"/>
                    <a:pt x="0" y="297"/>
                  </a:cubicBezTo>
                  <a:cubicBezTo>
                    <a:pt x="0" y="365"/>
                    <a:pt x="27" y="445"/>
                    <a:pt x="81" y="499"/>
                  </a:cubicBezTo>
                  <a:cubicBezTo>
                    <a:pt x="135" y="553"/>
                    <a:pt x="216" y="593"/>
                    <a:pt x="297" y="593"/>
                  </a:cubicBezTo>
                  <a:cubicBezTo>
                    <a:pt x="363" y="593"/>
                    <a:pt x="444" y="553"/>
                    <a:pt x="498" y="499"/>
                  </a:cubicBezTo>
                  <a:cubicBezTo>
                    <a:pt x="552" y="445"/>
                    <a:pt x="579" y="365"/>
                    <a:pt x="579" y="297"/>
                  </a:cubicBezTo>
                  <a:cubicBezTo>
                    <a:pt x="579" y="216"/>
                    <a:pt x="552" y="135"/>
                    <a:pt x="498" y="81"/>
                  </a:cubicBezTo>
                  <a:cubicBezTo>
                    <a:pt x="444" y="28"/>
                    <a:pt x="363"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536;p63">
            <a:extLst>
              <a:ext uri="{FF2B5EF4-FFF2-40B4-BE49-F238E27FC236}">
                <a16:creationId xmlns:a16="http://schemas.microsoft.com/office/drawing/2014/main" id="{8F223E4E-C123-204C-9DAB-4253A2987596}"/>
              </a:ext>
            </a:extLst>
          </p:cNvPr>
          <p:cNvGrpSpPr/>
          <p:nvPr/>
        </p:nvGrpSpPr>
        <p:grpSpPr>
          <a:xfrm>
            <a:off x="4274262" y="1861264"/>
            <a:ext cx="595476" cy="576073"/>
            <a:chOff x="1000963" y="1591325"/>
            <a:chExt cx="377225" cy="376875"/>
          </a:xfrm>
        </p:grpSpPr>
        <p:sp>
          <p:nvSpPr>
            <p:cNvPr id="41" name="Google Shape;2537;p63">
              <a:extLst>
                <a:ext uri="{FF2B5EF4-FFF2-40B4-BE49-F238E27FC236}">
                  <a16:creationId xmlns:a16="http://schemas.microsoft.com/office/drawing/2014/main" id="{4FCB97B3-47C1-C84D-A591-6786E3C5A925}"/>
                </a:ext>
              </a:extLst>
            </p:cNvPr>
            <p:cNvSpPr/>
            <p:nvPr/>
          </p:nvSpPr>
          <p:spPr>
            <a:xfrm>
              <a:off x="1000963" y="1729625"/>
              <a:ext cx="377225" cy="238575"/>
            </a:xfrm>
            <a:custGeom>
              <a:avLst/>
              <a:gdLst/>
              <a:ahLst/>
              <a:cxnLst/>
              <a:rect l="l" t="t" r="r" b="b"/>
              <a:pathLst>
                <a:path w="15089" h="9543" extrusionOk="0">
                  <a:moveTo>
                    <a:pt x="2423" y="7955"/>
                  </a:moveTo>
                  <a:lnTo>
                    <a:pt x="2423" y="8951"/>
                  </a:lnTo>
                  <a:lnTo>
                    <a:pt x="1360" y="8951"/>
                  </a:lnTo>
                  <a:lnTo>
                    <a:pt x="1360" y="7955"/>
                  </a:lnTo>
                  <a:close/>
                  <a:moveTo>
                    <a:pt x="5249" y="6070"/>
                  </a:moveTo>
                  <a:lnTo>
                    <a:pt x="5249" y="8951"/>
                  </a:lnTo>
                  <a:lnTo>
                    <a:pt x="4186" y="8951"/>
                  </a:lnTo>
                  <a:lnTo>
                    <a:pt x="4186" y="6070"/>
                  </a:lnTo>
                  <a:close/>
                  <a:moveTo>
                    <a:pt x="8076" y="4011"/>
                  </a:moveTo>
                  <a:lnTo>
                    <a:pt x="8076" y="8951"/>
                  </a:lnTo>
                  <a:lnTo>
                    <a:pt x="7013" y="8951"/>
                  </a:lnTo>
                  <a:lnTo>
                    <a:pt x="7013" y="4011"/>
                  </a:lnTo>
                  <a:close/>
                  <a:moveTo>
                    <a:pt x="10902" y="5896"/>
                  </a:moveTo>
                  <a:lnTo>
                    <a:pt x="10902" y="8951"/>
                  </a:lnTo>
                  <a:lnTo>
                    <a:pt x="9840" y="8951"/>
                  </a:lnTo>
                  <a:lnTo>
                    <a:pt x="9840" y="5896"/>
                  </a:lnTo>
                  <a:close/>
                  <a:moveTo>
                    <a:pt x="12370" y="0"/>
                  </a:moveTo>
                  <a:cubicBezTo>
                    <a:pt x="12208" y="0"/>
                    <a:pt x="12074" y="135"/>
                    <a:pt x="12074" y="297"/>
                  </a:cubicBezTo>
                  <a:lnTo>
                    <a:pt x="12074" y="8951"/>
                  </a:lnTo>
                  <a:lnTo>
                    <a:pt x="11495" y="8951"/>
                  </a:lnTo>
                  <a:lnTo>
                    <a:pt x="11495" y="5600"/>
                  </a:lnTo>
                  <a:cubicBezTo>
                    <a:pt x="11495" y="5438"/>
                    <a:pt x="11360" y="5304"/>
                    <a:pt x="11198" y="5304"/>
                  </a:cubicBezTo>
                  <a:lnTo>
                    <a:pt x="9543" y="5304"/>
                  </a:lnTo>
                  <a:cubicBezTo>
                    <a:pt x="9382" y="5304"/>
                    <a:pt x="9247" y="5438"/>
                    <a:pt x="9247" y="5600"/>
                  </a:cubicBezTo>
                  <a:lnTo>
                    <a:pt x="9247" y="8951"/>
                  </a:lnTo>
                  <a:lnTo>
                    <a:pt x="8655" y="8951"/>
                  </a:lnTo>
                  <a:lnTo>
                    <a:pt x="8655" y="3715"/>
                  </a:lnTo>
                  <a:cubicBezTo>
                    <a:pt x="8655" y="3554"/>
                    <a:pt x="8533" y="3419"/>
                    <a:pt x="8372" y="3419"/>
                  </a:cubicBezTo>
                  <a:lnTo>
                    <a:pt x="6717" y="3419"/>
                  </a:lnTo>
                  <a:cubicBezTo>
                    <a:pt x="6555" y="3419"/>
                    <a:pt x="6421" y="3554"/>
                    <a:pt x="6421" y="3715"/>
                  </a:cubicBezTo>
                  <a:lnTo>
                    <a:pt x="6421" y="8951"/>
                  </a:lnTo>
                  <a:lnTo>
                    <a:pt x="5829" y="8951"/>
                  </a:lnTo>
                  <a:lnTo>
                    <a:pt x="5829" y="5774"/>
                  </a:lnTo>
                  <a:cubicBezTo>
                    <a:pt x="5829" y="5613"/>
                    <a:pt x="5707" y="5478"/>
                    <a:pt x="5545" y="5478"/>
                  </a:cubicBezTo>
                  <a:lnTo>
                    <a:pt x="3890" y="5478"/>
                  </a:lnTo>
                  <a:cubicBezTo>
                    <a:pt x="3729" y="5478"/>
                    <a:pt x="3594" y="5613"/>
                    <a:pt x="3594" y="5774"/>
                  </a:cubicBezTo>
                  <a:lnTo>
                    <a:pt x="3594" y="8951"/>
                  </a:lnTo>
                  <a:lnTo>
                    <a:pt x="3002" y="8951"/>
                  </a:lnTo>
                  <a:lnTo>
                    <a:pt x="3002" y="7658"/>
                  </a:lnTo>
                  <a:cubicBezTo>
                    <a:pt x="3002" y="7497"/>
                    <a:pt x="2880" y="7362"/>
                    <a:pt x="2719" y="7362"/>
                  </a:cubicBezTo>
                  <a:lnTo>
                    <a:pt x="1064" y="7362"/>
                  </a:lnTo>
                  <a:cubicBezTo>
                    <a:pt x="902" y="7362"/>
                    <a:pt x="768" y="7497"/>
                    <a:pt x="768" y="7658"/>
                  </a:cubicBezTo>
                  <a:lnTo>
                    <a:pt x="768" y="8951"/>
                  </a:lnTo>
                  <a:lnTo>
                    <a:pt x="296" y="8951"/>
                  </a:lnTo>
                  <a:cubicBezTo>
                    <a:pt x="135" y="8951"/>
                    <a:pt x="0" y="9085"/>
                    <a:pt x="0" y="9247"/>
                  </a:cubicBezTo>
                  <a:cubicBezTo>
                    <a:pt x="0" y="9408"/>
                    <a:pt x="135" y="9543"/>
                    <a:pt x="296" y="9543"/>
                  </a:cubicBezTo>
                  <a:lnTo>
                    <a:pt x="14793" y="9543"/>
                  </a:lnTo>
                  <a:cubicBezTo>
                    <a:pt x="14954" y="9543"/>
                    <a:pt x="15089" y="9408"/>
                    <a:pt x="15089" y="9247"/>
                  </a:cubicBezTo>
                  <a:cubicBezTo>
                    <a:pt x="15089" y="9085"/>
                    <a:pt x="14954" y="8951"/>
                    <a:pt x="14793" y="8951"/>
                  </a:cubicBezTo>
                  <a:lnTo>
                    <a:pt x="14321" y="8951"/>
                  </a:lnTo>
                  <a:lnTo>
                    <a:pt x="14321" y="5936"/>
                  </a:lnTo>
                  <a:cubicBezTo>
                    <a:pt x="14321" y="5774"/>
                    <a:pt x="14186" y="5639"/>
                    <a:pt x="14025" y="5639"/>
                  </a:cubicBezTo>
                  <a:cubicBezTo>
                    <a:pt x="13863" y="5639"/>
                    <a:pt x="13729" y="5774"/>
                    <a:pt x="13729" y="5936"/>
                  </a:cubicBezTo>
                  <a:lnTo>
                    <a:pt x="13729" y="8951"/>
                  </a:lnTo>
                  <a:lnTo>
                    <a:pt x="12666" y="8951"/>
                  </a:lnTo>
                  <a:lnTo>
                    <a:pt x="12666" y="593"/>
                  </a:lnTo>
                  <a:lnTo>
                    <a:pt x="13729" y="593"/>
                  </a:lnTo>
                  <a:lnTo>
                    <a:pt x="13729" y="3554"/>
                  </a:lnTo>
                  <a:cubicBezTo>
                    <a:pt x="13729" y="3715"/>
                    <a:pt x="13863" y="3850"/>
                    <a:pt x="14025" y="3850"/>
                  </a:cubicBezTo>
                  <a:cubicBezTo>
                    <a:pt x="14186" y="3850"/>
                    <a:pt x="14321" y="3715"/>
                    <a:pt x="14321" y="3554"/>
                  </a:cubicBezTo>
                  <a:lnTo>
                    <a:pt x="14321" y="297"/>
                  </a:lnTo>
                  <a:cubicBezTo>
                    <a:pt x="14321" y="135"/>
                    <a:pt x="14186" y="0"/>
                    <a:pt x="140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38;p63">
              <a:extLst>
                <a:ext uri="{FF2B5EF4-FFF2-40B4-BE49-F238E27FC236}">
                  <a16:creationId xmlns:a16="http://schemas.microsoft.com/office/drawing/2014/main" id="{12B25D4B-FA58-484A-8C6D-5C64ABFEA5AD}"/>
                </a:ext>
              </a:extLst>
            </p:cNvPr>
            <p:cNvSpPr/>
            <p:nvPr/>
          </p:nvSpPr>
          <p:spPr>
            <a:xfrm>
              <a:off x="1344163" y="1841650"/>
              <a:ext cx="14850" cy="14525"/>
            </a:xfrm>
            <a:custGeom>
              <a:avLst/>
              <a:gdLst/>
              <a:ahLst/>
              <a:cxnLst/>
              <a:rect l="l" t="t" r="r" b="b"/>
              <a:pathLst>
                <a:path w="594" h="581" extrusionOk="0">
                  <a:moveTo>
                    <a:pt x="297" y="1"/>
                  </a:moveTo>
                  <a:cubicBezTo>
                    <a:pt x="216" y="1"/>
                    <a:pt x="135" y="28"/>
                    <a:pt x="82" y="82"/>
                  </a:cubicBezTo>
                  <a:cubicBezTo>
                    <a:pt x="28" y="136"/>
                    <a:pt x="1" y="216"/>
                    <a:pt x="1" y="297"/>
                  </a:cubicBezTo>
                  <a:cubicBezTo>
                    <a:pt x="1" y="365"/>
                    <a:pt x="28" y="446"/>
                    <a:pt x="82" y="499"/>
                  </a:cubicBezTo>
                  <a:cubicBezTo>
                    <a:pt x="135" y="553"/>
                    <a:pt x="216" y="580"/>
                    <a:pt x="297" y="580"/>
                  </a:cubicBezTo>
                  <a:cubicBezTo>
                    <a:pt x="378" y="580"/>
                    <a:pt x="446" y="553"/>
                    <a:pt x="499" y="499"/>
                  </a:cubicBezTo>
                  <a:cubicBezTo>
                    <a:pt x="553" y="446"/>
                    <a:pt x="593" y="365"/>
                    <a:pt x="593" y="297"/>
                  </a:cubicBezTo>
                  <a:cubicBezTo>
                    <a:pt x="593" y="216"/>
                    <a:pt x="553" y="136"/>
                    <a:pt x="499" y="82"/>
                  </a:cubicBezTo>
                  <a:cubicBezTo>
                    <a:pt x="446" y="28"/>
                    <a:pt x="37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39;p63">
              <a:extLst>
                <a:ext uri="{FF2B5EF4-FFF2-40B4-BE49-F238E27FC236}">
                  <a16:creationId xmlns:a16="http://schemas.microsoft.com/office/drawing/2014/main" id="{2B903919-BD45-8749-90E7-B37F27877613}"/>
                </a:ext>
              </a:extLst>
            </p:cNvPr>
            <p:cNvSpPr/>
            <p:nvPr/>
          </p:nvSpPr>
          <p:spPr>
            <a:xfrm>
              <a:off x="1000963" y="1591325"/>
              <a:ext cx="138650" cy="138325"/>
            </a:xfrm>
            <a:custGeom>
              <a:avLst/>
              <a:gdLst/>
              <a:ahLst/>
              <a:cxnLst/>
              <a:rect l="l" t="t" r="r" b="b"/>
              <a:pathLst>
                <a:path w="5546" h="5533" extrusionOk="0">
                  <a:moveTo>
                    <a:pt x="2773" y="579"/>
                  </a:moveTo>
                  <a:cubicBezTo>
                    <a:pt x="3971" y="579"/>
                    <a:pt x="4953" y="1561"/>
                    <a:pt x="4953" y="2760"/>
                  </a:cubicBezTo>
                  <a:cubicBezTo>
                    <a:pt x="4953" y="3971"/>
                    <a:pt x="3971" y="4940"/>
                    <a:pt x="2773" y="4940"/>
                  </a:cubicBezTo>
                  <a:cubicBezTo>
                    <a:pt x="1575" y="4940"/>
                    <a:pt x="592" y="3971"/>
                    <a:pt x="592" y="2760"/>
                  </a:cubicBezTo>
                  <a:cubicBezTo>
                    <a:pt x="592" y="1561"/>
                    <a:pt x="1575" y="579"/>
                    <a:pt x="2773" y="579"/>
                  </a:cubicBezTo>
                  <a:close/>
                  <a:moveTo>
                    <a:pt x="2773" y="0"/>
                  </a:moveTo>
                  <a:cubicBezTo>
                    <a:pt x="1238" y="0"/>
                    <a:pt x="0" y="1238"/>
                    <a:pt x="0" y="2760"/>
                  </a:cubicBezTo>
                  <a:cubicBezTo>
                    <a:pt x="0" y="4294"/>
                    <a:pt x="1238" y="5532"/>
                    <a:pt x="2773" y="5532"/>
                  </a:cubicBezTo>
                  <a:cubicBezTo>
                    <a:pt x="4294" y="5532"/>
                    <a:pt x="5545" y="4294"/>
                    <a:pt x="5545" y="2760"/>
                  </a:cubicBezTo>
                  <a:cubicBezTo>
                    <a:pt x="5545" y="1238"/>
                    <a:pt x="4294" y="0"/>
                    <a:pt x="2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40;p63">
              <a:extLst>
                <a:ext uri="{FF2B5EF4-FFF2-40B4-BE49-F238E27FC236}">
                  <a16:creationId xmlns:a16="http://schemas.microsoft.com/office/drawing/2014/main" id="{D3AF58D1-4979-C048-B127-7E35EE75A948}"/>
                </a:ext>
              </a:extLst>
            </p:cNvPr>
            <p:cNvSpPr/>
            <p:nvPr/>
          </p:nvSpPr>
          <p:spPr>
            <a:xfrm>
              <a:off x="1048063" y="1620925"/>
              <a:ext cx="44125" cy="79425"/>
            </a:xfrm>
            <a:custGeom>
              <a:avLst/>
              <a:gdLst/>
              <a:ahLst/>
              <a:cxnLst/>
              <a:rect l="l" t="t" r="r" b="b"/>
              <a:pathLst>
                <a:path w="1765" h="3177" extrusionOk="0">
                  <a:moveTo>
                    <a:pt x="889" y="0"/>
                  </a:moveTo>
                  <a:cubicBezTo>
                    <a:pt x="727" y="0"/>
                    <a:pt x="593" y="122"/>
                    <a:pt x="593" y="284"/>
                  </a:cubicBezTo>
                  <a:cubicBezTo>
                    <a:pt x="257" y="404"/>
                    <a:pt x="0" y="700"/>
                    <a:pt x="0" y="1064"/>
                  </a:cubicBezTo>
                  <a:cubicBezTo>
                    <a:pt x="0" y="1522"/>
                    <a:pt x="404" y="1899"/>
                    <a:pt x="889" y="1899"/>
                  </a:cubicBezTo>
                  <a:cubicBezTo>
                    <a:pt x="1050" y="1899"/>
                    <a:pt x="1185" y="2006"/>
                    <a:pt x="1185" y="2127"/>
                  </a:cubicBezTo>
                  <a:cubicBezTo>
                    <a:pt x="1185" y="2262"/>
                    <a:pt x="1050" y="2369"/>
                    <a:pt x="889" y="2369"/>
                  </a:cubicBezTo>
                  <a:cubicBezTo>
                    <a:pt x="727" y="2369"/>
                    <a:pt x="593" y="2262"/>
                    <a:pt x="593" y="2127"/>
                  </a:cubicBezTo>
                  <a:cubicBezTo>
                    <a:pt x="593" y="1966"/>
                    <a:pt x="458" y="1845"/>
                    <a:pt x="296" y="1845"/>
                  </a:cubicBezTo>
                  <a:cubicBezTo>
                    <a:pt x="135" y="1845"/>
                    <a:pt x="0" y="1966"/>
                    <a:pt x="0" y="2127"/>
                  </a:cubicBezTo>
                  <a:cubicBezTo>
                    <a:pt x="0" y="2491"/>
                    <a:pt x="257" y="2800"/>
                    <a:pt x="593" y="2908"/>
                  </a:cubicBezTo>
                  <a:cubicBezTo>
                    <a:pt x="607" y="3069"/>
                    <a:pt x="727" y="3177"/>
                    <a:pt x="889" y="3177"/>
                  </a:cubicBezTo>
                  <a:cubicBezTo>
                    <a:pt x="1037" y="3177"/>
                    <a:pt x="1172" y="3069"/>
                    <a:pt x="1185" y="2908"/>
                  </a:cubicBezTo>
                  <a:cubicBezTo>
                    <a:pt x="1522" y="2800"/>
                    <a:pt x="1764" y="2491"/>
                    <a:pt x="1764" y="2127"/>
                  </a:cubicBezTo>
                  <a:cubicBezTo>
                    <a:pt x="1764" y="1669"/>
                    <a:pt x="1373" y="1307"/>
                    <a:pt x="889" y="1307"/>
                  </a:cubicBezTo>
                  <a:cubicBezTo>
                    <a:pt x="727" y="1307"/>
                    <a:pt x="593" y="1199"/>
                    <a:pt x="593" y="1064"/>
                  </a:cubicBezTo>
                  <a:cubicBezTo>
                    <a:pt x="593" y="930"/>
                    <a:pt x="727" y="822"/>
                    <a:pt x="889" y="822"/>
                  </a:cubicBezTo>
                  <a:cubicBezTo>
                    <a:pt x="1050" y="822"/>
                    <a:pt x="1185" y="930"/>
                    <a:pt x="1185" y="1064"/>
                  </a:cubicBezTo>
                  <a:cubicBezTo>
                    <a:pt x="1185" y="1226"/>
                    <a:pt x="1306" y="1360"/>
                    <a:pt x="1468" y="1360"/>
                  </a:cubicBezTo>
                  <a:cubicBezTo>
                    <a:pt x="1642" y="1360"/>
                    <a:pt x="1764" y="1226"/>
                    <a:pt x="1764" y="1064"/>
                  </a:cubicBezTo>
                  <a:cubicBezTo>
                    <a:pt x="1764" y="700"/>
                    <a:pt x="1522" y="404"/>
                    <a:pt x="1185" y="284"/>
                  </a:cubicBezTo>
                  <a:cubicBezTo>
                    <a:pt x="1185" y="122"/>
                    <a:pt x="1050" y="0"/>
                    <a:pt x="8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41;p63">
              <a:extLst>
                <a:ext uri="{FF2B5EF4-FFF2-40B4-BE49-F238E27FC236}">
                  <a16:creationId xmlns:a16="http://schemas.microsoft.com/office/drawing/2014/main" id="{0460AC70-9745-3244-AE79-23164F2C36BF}"/>
                </a:ext>
              </a:extLst>
            </p:cNvPr>
            <p:cNvSpPr/>
            <p:nvPr/>
          </p:nvSpPr>
          <p:spPr>
            <a:xfrm>
              <a:off x="1000963" y="1867575"/>
              <a:ext cx="14825" cy="14850"/>
            </a:xfrm>
            <a:custGeom>
              <a:avLst/>
              <a:gdLst/>
              <a:ahLst/>
              <a:cxnLst/>
              <a:rect l="l" t="t" r="r" b="b"/>
              <a:pathLst>
                <a:path w="593" h="594" extrusionOk="0">
                  <a:moveTo>
                    <a:pt x="296" y="1"/>
                  </a:moveTo>
                  <a:cubicBezTo>
                    <a:pt x="215" y="1"/>
                    <a:pt x="149" y="41"/>
                    <a:pt x="95" y="95"/>
                  </a:cubicBezTo>
                  <a:cubicBezTo>
                    <a:pt x="27" y="148"/>
                    <a:pt x="0" y="216"/>
                    <a:pt x="0" y="297"/>
                  </a:cubicBezTo>
                  <a:cubicBezTo>
                    <a:pt x="0" y="378"/>
                    <a:pt x="27" y="459"/>
                    <a:pt x="95" y="512"/>
                  </a:cubicBezTo>
                  <a:cubicBezTo>
                    <a:pt x="149" y="566"/>
                    <a:pt x="215" y="593"/>
                    <a:pt x="296" y="593"/>
                  </a:cubicBezTo>
                  <a:cubicBezTo>
                    <a:pt x="377" y="593"/>
                    <a:pt x="445" y="566"/>
                    <a:pt x="499" y="512"/>
                  </a:cubicBezTo>
                  <a:cubicBezTo>
                    <a:pt x="565" y="459"/>
                    <a:pt x="592" y="378"/>
                    <a:pt x="592" y="297"/>
                  </a:cubicBezTo>
                  <a:cubicBezTo>
                    <a:pt x="592" y="216"/>
                    <a:pt x="565" y="148"/>
                    <a:pt x="499" y="95"/>
                  </a:cubicBezTo>
                  <a:cubicBezTo>
                    <a:pt x="445" y="41"/>
                    <a:pt x="377"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2;p63">
              <a:extLst>
                <a:ext uri="{FF2B5EF4-FFF2-40B4-BE49-F238E27FC236}">
                  <a16:creationId xmlns:a16="http://schemas.microsoft.com/office/drawing/2014/main" id="{C41B0455-07B1-A24C-B9EA-9772E6581643}"/>
                </a:ext>
              </a:extLst>
            </p:cNvPr>
            <p:cNvSpPr/>
            <p:nvPr/>
          </p:nvSpPr>
          <p:spPr>
            <a:xfrm>
              <a:off x="1019113" y="1618900"/>
              <a:ext cx="359075" cy="244675"/>
            </a:xfrm>
            <a:custGeom>
              <a:avLst/>
              <a:gdLst/>
              <a:ahLst/>
              <a:cxnLst/>
              <a:rect l="l" t="t" r="r" b="b"/>
              <a:pathLst>
                <a:path w="14363" h="9787" extrusionOk="0">
                  <a:moveTo>
                    <a:pt x="13353" y="1"/>
                  </a:moveTo>
                  <a:cubicBezTo>
                    <a:pt x="13191" y="1"/>
                    <a:pt x="13057" y="135"/>
                    <a:pt x="13057" y="297"/>
                  </a:cubicBezTo>
                  <a:cubicBezTo>
                    <a:pt x="13057" y="445"/>
                    <a:pt x="13178" y="566"/>
                    <a:pt x="13326" y="593"/>
                  </a:cubicBezTo>
                  <a:lnTo>
                    <a:pt x="9719" y="4200"/>
                  </a:lnTo>
                  <a:lnTo>
                    <a:pt x="8777" y="3272"/>
                  </a:lnTo>
                  <a:cubicBezTo>
                    <a:pt x="8723" y="3211"/>
                    <a:pt x="8649" y="3181"/>
                    <a:pt x="8573" y="3181"/>
                  </a:cubicBezTo>
                  <a:cubicBezTo>
                    <a:pt x="8497" y="3181"/>
                    <a:pt x="8420" y="3211"/>
                    <a:pt x="8360" y="3272"/>
                  </a:cubicBezTo>
                  <a:lnTo>
                    <a:pt x="4564" y="7068"/>
                  </a:lnTo>
                  <a:lnTo>
                    <a:pt x="3649" y="6165"/>
                  </a:lnTo>
                  <a:cubicBezTo>
                    <a:pt x="3595" y="6105"/>
                    <a:pt x="3521" y="6075"/>
                    <a:pt x="3445" y="6075"/>
                  </a:cubicBezTo>
                  <a:cubicBezTo>
                    <a:pt x="3370" y="6075"/>
                    <a:pt x="3292" y="6105"/>
                    <a:pt x="3231" y="6165"/>
                  </a:cubicBezTo>
                  <a:lnTo>
                    <a:pt x="122" y="9275"/>
                  </a:lnTo>
                  <a:cubicBezTo>
                    <a:pt x="1" y="9395"/>
                    <a:pt x="1" y="9584"/>
                    <a:pt x="122" y="9692"/>
                  </a:cubicBezTo>
                  <a:cubicBezTo>
                    <a:pt x="176" y="9759"/>
                    <a:pt x="257" y="9786"/>
                    <a:pt x="324" y="9786"/>
                  </a:cubicBezTo>
                  <a:cubicBezTo>
                    <a:pt x="405" y="9786"/>
                    <a:pt x="485" y="9759"/>
                    <a:pt x="539" y="9692"/>
                  </a:cubicBezTo>
                  <a:lnTo>
                    <a:pt x="3447" y="6784"/>
                  </a:lnTo>
                  <a:lnTo>
                    <a:pt x="4349" y="7700"/>
                  </a:lnTo>
                  <a:cubicBezTo>
                    <a:pt x="4409" y="7753"/>
                    <a:pt x="4486" y="7780"/>
                    <a:pt x="4562" y="7780"/>
                  </a:cubicBezTo>
                  <a:cubicBezTo>
                    <a:pt x="4638" y="7780"/>
                    <a:pt x="4712" y="7753"/>
                    <a:pt x="4766" y="7700"/>
                  </a:cubicBezTo>
                  <a:lnTo>
                    <a:pt x="8575" y="3891"/>
                  </a:lnTo>
                  <a:lnTo>
                    <a:pt x="9503" y="4819"/>
                  </a:lnTo>
                  <a:cubicBezTo>
                    <a:pt x="9557" y="4873"/>
                    <a:pt x="9638" y="4914"/>
                    <a:pt x="9719" y="4914"/>
                  </a:cubicBezTo>
                  <a:cubicBezTo>
                    <a:pt x="9787" y="4914"/>
                    <a:pt x="9867" y="4873"/>
                    <a:pt x="9921" y="4819"/>
                  </a:cubicBezTo>
                  <a:lnTo>
                    <a:pt x="13771" y="984"/>
                  </a:lnTo>
                  <a:lnTo>
                    <a:pt x="13771" y="997"/>
                  </a:lnTo>
                  <a:cubicBezTo>
                    <a:pt x="13771" y="1172"/>
                    <a:pt x="13905" y="1293"/>
                    <a:pt x="14067" y="1293"/>
                  </a:cubicBezTo>
                  <a:cubicBezTo>
                    <a:pt x="14228" y="1293"/>
                    <a:pt x="14363" y="1172"/>
                    <a:pt x="14363" y="997"/>
                  </a:cubicBezTo>
                  <a:lnTo>
                    <a:pt x="14363" y="297"/>
                  </a:lnTo>
                  <a:cubicBezTo>
                    <a:pt x="14363" y="135"/>
                    <a:pt x="14228" y="1"/>
                    <a:pt x="140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43;p63">
              <a:extLst>
                <a:ext uri="{FF2B5EF4-FFF2-40B4-BE49-F238E27FC236}">
                  <a16:creationId xmlns:a16="http://schemas.microsoft.com/office/drawing/2014/main" id="{4D5F08B7-2FBF-A249-A07D-5B21EA83E6AA}"/>
                </a:ext>
              </a:extLst>
            </p:cNvPr>
            <p:cNvSpPr/>
            <p:nvPr/>
          </p:nvSpPr>
          <p:spPr>
            <a:xfrm>
              <a:off x="1022838" y="1750475"/>
              <a:ext cx="14825" cy="22575"/>
            </a:xfrm>
            <a:custGeom>
              <a:avLst/>
              <a:gdLst/>
              <a:ahLst/>
              <a:cxnLst/>
              <a:rect l="l" t="t" r="r" b="b"/>
              <a:pathLst>
                <a:path w="593" h="903" extrusionOk="0">
                  <a:moveTo>
                    <a:pt x="297" y="1"/>
                  </a:moveTo>
                  <a:cubicBezTo>
                    <a:pt x="135" y="1"/>
                    <a:pt x="0" y="136"/>
                    <a:pt x="0" y="297"/>
                  </a:cubicBezTo>
                  <a:lnTo>
                    <a:pt x="0" y="606"/>
                  </a:lnTo>
                  <a:cubicBezTo>
                    <a:pt x="0" y="782"/>
                    <a:pt x="135" y="902"/>
                    <a:pt x="297" y="902"/>
                  </a:cubicBezTo>
                  <a:cubicBezTo>
                    <a:pt x="458" y="902"/>
                    <a:pt x="593" y="782"/>
                    <a:pt x="593" y="606"/>
                  </a:cubicBezTo>
                  <a:lnTo>
                    <a:pt x="593" y="297"/>
                  </a:lnTo>
                  <a:cubicBezTo>
                    <a:pt x="593" y="136"/>
                    <a:pt x="45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4;p63">
              <a:extLst>
                <a:ext uri="{FF2B5EF4-FFF2-40B4-BE49-F238E27FC236}">
                  <a16:creationId xmlns:a16="http://schemas.microsoft.com/office/drawing/2014/main" id="{AB52E4C6-6B6D-4E4A-93A0-288CE2B936B9}"/>
                </a:ext>
              </a:extLst>
            </p:cNvPr>
            <p:cNvSpPr/>
            <p:nvPr/>
          </p:nvSpPr>
          <p:spPr>
            <a:xfrm>
              <a:off x="1022838" y="1786150"/>
              <a:ext cx="14825" cy="22550"/>
            </a:xfrm>
            <a:custGeom>
              <a:avLst/>
              <a:gdLst/>
              <a:ahLst/>
              <a:cxnLst/>
              <a:rect l="l" t="t" r="r" b="b"/>
              <a:pathLst>
                <a:path w="593" h="902" extrusionOk="0">
                  <a:moveTo>
                    <a:pt x="297" y="1"/>
                  </a:moveTo>
                  <a:cubicBezTo>
                    <a:pt x="135" y="1"/>
                    <a:pt x="0" y="135"/>
                    <a:pt x="0" y="297"/>
                  </a:cubicBezTo>
                  <a:lnTo>
                    <a:pt x="0" y="620"/>
                  </a:lnTo>
                  <a:cubicBezTo>
                    <a:pt x="0" y="781"/>
                    <a:pt x="135" y="902"/>
                    <a:pt x="297" y="902"/>
                  </a:cubicBezTo>
                  <a:cubicBezTo>
                    <a:pt x="458" y="902"/>
                    <a:pt x="593" y="781"/>
                    <a:pt x="593" y="620"/>
                  </a:cubicBezTo>
                  <a:lnTo>
                    <a:pt x="593" y="297"/>
                  </a:lnTo>
                  <a:cubicBezTo>
                    <a:pt x="593" y="135"/>
                    <a:pt x="45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5;p63">
              <a:extLst>
                <a:ext uri="{FF2B5EF4-FFF2-40B4-BE49-F238E27FC236}">
                  <a16:creationId xmlns:a16="http://schemas.microsoft.com/office/drawing/2014/main" id="{3C2F79BC-95BD-9045-A539-1371D7D68952}"/>
                </a:ext>
              </a:extLst>
            </p:cNvPr>
            <p:cNvSpPr/>
            <p:nvPr/>
          </p:nvSpPr>
          <p:spPr>
            <a:xfrm>
              <a:off x="1036613" y="1772350"/>
              <a:ext cx="22600" cy="14825"/>
            </a:xfrm>
            <a:custGeom>
              <a:avLst/>
              <a:gdLst/>
              <a:ahLst/>
              <a:cxnLst/>
              <a:rect l="l" t="t" r="r" b="b"/>
              <a:pathLst>
                <a:path w="904" h="593" extrusionOk="0">
                  <a:moveTo>
                    <a:pt x="297" y="0"/>
                  </a:moveTo>
                  <a:cubicBezTo>
                    <a:pt x="135" y="0"/>
                    <a:pt x="1" y="135"/>
                    <a:pt x="1" y="296"/>
                  </a:cubicBezTo>
                  <a:cubicBezTo>
                    <a:pt x="1" y="458"/>
                    <a:pt x="135" y="592"/>
                    <a:pt x="297" y="592"/>
                  </a:cubicBezTo>
                  <a:lnTo>
                    <a:pt x="607" y="592"/>
                  </a:lnTo>
                  <a:cubicBezTo>
                    <a:pt x="781" y="592"/>
                    <a:pt x="903" y="458"/>
                    <a:pt x="903" y="296"/>
                  </a:cubicBezTo>
                  <a:cubicBezTo>
                    <a:pt x="903" y="135"/>
                    <a:pt x="781" y="0"/>
                    <a:pt x="6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6;p63">
              <a:extLst>
                <a:ext uri="{FF2B5EF4-FFF2-40B4-BE49-F238E27FC236}">
                  <a16:creationId xmlns:a16="http://schemas.microsoft.com/office/drawing/2014/main" id="{9EF9A8F6-06D6-9342-946F-31FD88FFEC12}"/>
                </a:ext>
              </a:extLst>
            </p:cNvPr>
            <p:cNvSpPr/>
            <p:nvPr/>
          </p:nvSpPr>
          <p:spPr>
            <a:xfrm>
              <a:off x="1000963" y="1772350"/>
              <a:ext cx="22575" cy="14825"/>
            </a:xfrm>
            <a:custGeom>
              <a:avLst/>
              <a:gdLst/>
              <a:ahLst/>
              <a:cxnLst/>
              <a:rect l="l" t="t" r="r" b="b"/>
              <a:pathLst>
                <a:path w="903" h="593" extrusionOk="0">
                  <a:moveTo>
                    <a:pt x="296" y="0"/>
                  </a:moveTo>
                  <a:cubicBezTo>
                    <a:pt x="135" y="0"/>
                    <a:pt x="0" y="135"/>
                    <a:pt x="0" y="296"/>
                  </a:cubicBezTo>
                  <a:cubicBezTo>
                    <a:pt x="0" y="458"/>
                    <a:pt x="135" y="592"/>
                    <a:pt x="296" y="592"/>
                  </a:cubicBezTo>
                  <a:lnTo>
                    <a:pt x="606" y="592"/>
                  </a:lnTo>
                  <a:cubicBezTo>
                    <a:pt x="768" y="592"/>
                    <a:pt x="902" y="458"/>
                    <a:pt x="902" y="296"/>
                  </a:cubicBezTo>
                  <a:cubicBezTo>
                    <a:pt x="902" y="135"/>
                    <a:pt x="768" y="0"/>
                    <a:pt x="6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47;p63">
              <a:extLst>
                <a:ext uri="{FF2B5EF4-FFF2-40B4-BE49-F238E27FC236}">
                  <a16:creationId xmlns:a16="http://schemas.microsoft.com/office/drawing/2014/main" id="{C5E69C8C-F0DE-394D-9EC4-169BB94C281A}"/>
                </a:ext>
              </a:extLst>
            </p:cNvPr>
            <p:cNvSpPr/>
            <p:nvPr/>
          </p:nvSpPr>
          <p:spPr>
            <a:xfrm>
              <a:off x="1203863" y="1591325"/>
              <a:ext cx="14825" cy="22575"/>
            </a:xfrm>
            <a:custGeom>
              <a:avLst/>
              <a:gdLst/>
              <a:ahLst/>
              <a:cxnLst/>
              <a:rect l="l" t="t" r="r" b="b"/>
              <a:pathLst>
                <a:path w="593" h="903" extrusionOk="0">
                  <a:moveTo>
                    <a:pt x="297" y="0"/>
                  </a:moveTo>
                  <a:cubicBezTo>
                    <a:pt x="135" y="0"/>
                    <a:pt x="1" y="122"/>
                    <a:pt x="1" y="283"/>
                  </a:cubicBezTo>
                  <a:lnTo>
                    <a:pt x="1" y="606"/>
                  </a:lnTo>
                  <a:cubicBezTo>
                    <a:pt x="1" y="768"/>
                    <a:pt x="135" y="902"/>
                    <a:pt x="297" y="902"/>
                  </a:cubicBezTo>
                  <a:cubicBezTo>
                    <a:pt x="458" y="902"/>
                    <a:pt x="593" y="768"/>
                    <a:pt x="593" y="606"/>
                  </a:cubicBezTo>
                  <a:lnTo>
                    <a:pt x="593" y="283"/>
                  </a:lnTo>
                  <a:cubicBezTo>
                    <a:pt x="593" y="122"/>
                    <a:pt x="458"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48;p63">
              <a:extLst>
                <a:ext uri="{FF2B5EF4-FFF2-40B4-BE49-F238E27FC236}">
                  <a16:creationId xmlns:a16="http://schemas.microsoft.com/office/drawing/2014/main" id="{DD70A886-8CCC-F24A-BD22-0384952C9872}"/>
                </a:ext>
              </a:extLst>
            </p:cNvPr>
            <p:cNvSpPr/>
            <p:nvPr/>
          </p:nvSpPr>
          <p:spPr>
            <a:xfrm>
              <a:off x="1203863" y="1626975"/>
              <a:ext cx="14825" cy="22600"/>
            </a:xfrm>
            <a:custGeom>
              <a:avLst/>
              <a:gdLst/>
              <a:ahLst/>
              <a:cxnLst/>
              <a:rect l="l" t="t" r="r" b="b"/>
              <a:pathLst>
                <a:path w="593" h="904" extrusionOk="0">
                  <a:moveTo>
                    <a:pt x="297" y="1"/>
                  </a:moveTo>
                  <a:cubicBezTo>
                    <a:pt x="135" y="1"/>
                    <a:pt x="1" y="135"/>
                    <a:pt x="1" y="297"/>
                  </a:cubicBezTo>
                  <a:lnTo>
                    <a:pt x="1" y="607"/>
                  </a:lnTo>
                  <a:cubicBezTo>
                    <a:pt x="1" y="768"/>
                    <a:pt x="135" y="903"/>
                    <a:pt x="297" y="903"/>
                  </a:cubicBezTo>
                  <a:cubicBezTo>
                    <a:pt x="458" y="903"/>
                    <a:pt x="593" y="768"/>
                    <a:pt x="593" y="607"/>
                  </a:cubicBezTo>
                  <a:lnTo>
                    <a:pt x="593" y="297"/>
                  </a:lnTo>
                  <a:cubicBezTo>
                    <a:pt x="593" y="135"/>
                    <a:pt x="45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49;p63">
              <a:extLst>
                <a:ext uri="{FF2B5EF4-FFF2-40B4-BE49-F238E27FC236}">
                  <a16:creationId xmlns:a16="http://schemas.microsoft.com/office/drawing/2014/main" id="{3187D098-15AD-394B-B389-69AC44769596}"/>
                </a:ext>
              </a:extLst>
            </p:cNvPr>
            <p:cNvSpPr/>
            <p:nvPr/>
          </p:nvSpPr>
          <p:spPr>
            <a:xfrm>
              <a:off x="1218013" y="1612850"/>
              <a:ext cx="22550" cy="14825"/>
            </a:xfrm>
            <a:custGeom>
              <a:avLst/>
              <a:gdLst/>
              <a:ahLst/>
              <a:cxnLst/>
              <a:rect l="l" t="t" r="r" b="b"/>
              <a:pathLst>
                <a:path w="902" h="593" extrusionOk="0">
                  <a:moveTo>
                    <a:pt x="296" y="0"/>
                  </a:moveTo>
                  <a:cubicBezTo>
                    <a:pt x="121" y="0"/>
                    <a:pt x="0" y="135"/>
                    <a:pt x="0" y="297"/>
                  </a:cubicBezTo>
                  <a:cubicBezTo>
                    <a:pt x="0" y="458"/>
                    <a:pt x="121" y="593"/>
                    <a:pt x="296" y="593"/>
                  </a:cubicBezTo>
                  <a:lnTo>
                    <a:pt x="605" y="593"/>
                  </a:lnTo>
                  <a:cubicBezTo>
                    <a:pt x="767" y="593"/>
                    <a:pt x="901" y="458"/>
                    <a:pt x="901" y="297"/>
                  </a:cubicBezTo>
                  <a:cubicBezTo>
                    <a:pt x="901" y="135"/>
                    <a:pt x="767" y="0"/>
                    <a:pt x="6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50;p63">
              <a:extLst>
                <a:ext uri="{FF2B5EF4-FFF2-40B4-BE49-F238E27FC236}">
                  <a16:creationId xmlns:a16="http://schemas.microsoft.com/office/drawing/2014/main" id="{ECCC6640-DB32-634E-AB79-958DE54FB6DF}"/>
                </a:ext>
              </a:extLst>
            </p:cNvPr>
            <p:cNvSpPr/>
            <p:nvPr/>
          </p:nvSpPr>
          <p:spPr>
            <a:xfrm>
              <a:off x="1181988" y="1612850"/>
              <a:ext cx="22900" cy="14825"/>
            </a:xfrm>
            <a:custGeom>
              <a:avLst/>
              <a:gdLst/>
              <a:ahLst/>
              <a:cxnLst/>
              <a:rect l="l" t="t" r="r" b="b"/>
              <a:pathLst>
                <a:path w="916" h="593" extrusionOk="0">
                  <a:moveTo>
                    <a:pt x="296" y="0"/>
                  </a:moveTo>
                  <a:cubicBezTo>
                    <a:pt x="135" y="0"/>
                    <a:pt x="0" y="135"/>
                    <a:pt x="0" y="297"/>
                  </a:cubicBezTo>
                  <a:cubicBezTo>
                    <a:pt x="0" y="458"/>
                    <a:pt x="135" y="593"/>
                    <a:pt x="296" y="593"/>
                  </a:cubicBezTo>
                  <a:lnTo>
                    <a:pt x="619" y="593"/>
                  </a:lnTo>
                  <a:cubicBezTo>
                    <a:pt x="781" y="593"/>
                    <a:pt x="916" y="458"/>
                    <a:pt x="916" y="297"/>
                  </a:cubicBezTo>
                  <a:cubicBezTo>
                    <a:pt x="916" y="135"/>
                    <a:pt x="781" y="0"/>
                    <a:pt x="6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2655;p63">
            <a:extLst>
              <a:ext uri="{FF2B5EF4-FFF2-40B4-BE49-F238E27FC236}">
                <a16:creationId xmlns:a16="http://schemas.microsoft.com/office/drawing/2014/main" id="{A623C936-B532-BB4E-9B82-7847A8FDDC0D}"/>
              </a:ext>
            </a:extLst>
          </p:cNvPr>
          <p:cNvGrpSpPr/>
          <p:nvPr/>
        </p:nvGrpSpPr>
        <p:grpSpPr>
          <a:xfrm>
            <a:off x="1681109" y="1923402"/>
            <a:ext cx="548926" cy="535303"/>
            <a:chOff x="3253788" y="2305350"/>
            <a:chExt cx="377550" cy="377250"/>
          </a:xfrm>
        </p:grpSpPr>
        <p:sp>
          <p:nvSpPr>
            <p:cNvPr id="56" name="Google Shape;2656;p63">
              <a:extLst>
                <a:ext uri="{FF2B5EF4-FFF2-40B4-BE49-F238E27FC236}">
                  <a16:creationId xmlns:a16="http://schemas.microsoft.com/office/drawing/2014/main" id="{2E928BAB-8586-7341-A514-ED731F8F603C}"/>
                </a:ext>
              </a:extLst>
            </p:cNvPr>
            <p:cNvSpPr/>
            <p:nvPr/>
          </p:nvSpPr>
          <p:spPr>
            <a:xfrm>
              <a:off x="3488288" y="2357900"/>
              <a:ext cx="17200" cy="14775"/>
            </a:xfrm>
            <a:custGeom>
              <a:avLst/>
              <a:gdLst/>
              <a:ahLst/>
              <a:cxnLst/>
              <a:rect l="l" t="t" r="r" b="b"/>
              <a:pathLst>
                <a:path w="688" h="591" extrusionOk="0">
                  <a:moveTo>
                    <a:pt x="336" y="0"/>
                  </a:moveTo>
                  <a:cubicBezTo>
                    <a:pt x="258" y="0"/>
                    <a:pt x="184" y="31"/>
                    <a:pt x="136" y="79"/>
                  </a:cubicBezTo>
                  <a:cubicBezTo>
                    <a:pt x="28" y="174"/>
                    <a:pt x="1" y="362"/>
                    <a:pt x="136" y="497"/>
                  </a:cubicBezTo>
                  <a:cubicBezTo>
                    <a:pt x="203" y="563"/>
                    <a:pt x="270" y="590"/>
                    <a:pt x="338" y="590"/>
                  </a:cubicBezTo>
                  <a:cubicBezTo>
                    <a:pt x="419" y="590"/>
                    <a:pt x="499" y="563"/>
                    <a:pt x="553" y="509"/>
                  </a:cubicBezTo>
                  <a:cubicBezTo>
                    <a:pt x="661" y="402"/>
                    <a:pt x="688" y="227"/>
                    <a:pt x="553" y="93"/>
                  </a:cubicBezTo>
                  <a:cubicBezTo>
                    <a:pt x="488" y="27"/>
                    <a:pt x="410" y="0"/>
                    <a:pt x="3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57;p63">
              <a:extLst>
                <a:ext uri="{FF2B5EF4-FFF2-40B4-BE49-F238E27FC236}">
                  <a16:creationId xmlns:a16="http://schemas.microsoft.com/office/drawing/2014/main" id="{66FBB4D1-5CF2-E541-9AD1-49F5105AB1EB}"/>
                </a:ext>
              </a:extLst>
            </p:cNvPr>
            <p:cNvSpPr/>
            <p:nvPr/>
          </p:nvSpPr>
          <p:spPr>
            <a:xfrm>
              <a:off x="3352363" y="2334850"/>
              <a:ext cx="174000" cy="165000"/>
            </a:xfrm>
            <a:custGeom>
              <a:avLst/>
              <a:gdLst/>
              <a:ahLst/>
              <a:cxnLst/>
              <a:rect l="l" t="t" r="r" b="b"/>
              <a:pathLst>
                <a:path w="6960" h="6600" extrusionOk="0">
                  <a:moveTo>
                    <a:pt x="3617" y="0"/>
                  </a:moveTo>
                  <a:cubicBezTo>
                    <a:pt x="2751" y="0"/>
                    <a:pt x="1911" y="343"/>
                    <a:pt x="1279" y="974"/>
                  </a:cubicBezTo>
                  <a:cubicBezTo>
                    <a:pt x="0" y="2253"/>
                    <a:pt x="0" y="4353"/>
                    <a:pt x="1279" y="5631"/>
                  </a:cubicBezTo>
                  <a:cubicBezTo>
                    <a:pt x="1925" y="6277"/>
                    <a:pt x="2773" y="6600"/>
                    <a:pt x="3621" y="6600"/>
                  </a:cubicBezTo>
                  <a:cubicBezTo>
                    <a:pt x="4469" y="6600"/>
                    <a:pt x="5303" y="6277"/>
                    <a:pt x="5949" y="5631"/>
                  </a:cubicBezTo>
                  <a:cubicBezTo>
                    <a:pt x="6367" y="5227"/>
                    <a:pt x="6663" y="4716"/>
                    <a:pt x="6811" y="4150"/>
                  </a:cubicBezTo>
                  <a:cubicBezTo>
                    <a:pt x="6945" y="3612"/>
                    <a:pt x="6959" y="3047"/>
                    <a:pt x="6811" y="2495"/>
                  </a:cubicBezTo>
                  <a:cubicBezTo>
                    <a:pt x="6788" y="2359"/>
                    <a:pt x="6670" y="2270"/>
                    <a:pt x="6536" y="2270"/>
                  </a:cubicBezTo>
                  <a:cubicBezTo>
                    <a:pt x="6512" y="2270"/>
                    <a:pt x="6486" y="2274"/>
                    <a:pt x="6461" y="2280"/>
                  </a:cubicBezTo>
                  <a:cubicBezTo>
                    <a:pt x="6299" y="2320"/>
                    <a:pt x="6206" y="2481"/>
                    <a:pt x="6246" y="2643"/>
                  </a:cubicBezTo>
                  <a:cubicBezTo>
                    <a:pt x="6475" y="3558"/>
                    <a:pt x="6206" y="4554"/>
                    <a:pt x="5533" y="5214"/>
                  </a:cubicBezTo>
                  <a:cubicBezTo>
                    <a:pt x="5007" y="5753"/>
                    <a:pt x="4307" y="6008"/>
                    <a:pt x="3621" y="6008"/>
                  </a:cubicBezTo>
                  <a:cubicBezTo>
                    <a:pt x="2922" y="6008"/>
                    <a:pt x="2235" y="5753"/>
                    <a:pt x="1696" y="5214"/>
                  </a:cubicBezTo>
                  <a:cubicBezTo>
                    <a:pt x="646" y="4164"/>
                    <a:pt x="646" y="2441"/>
                    <a:pt x="1696" y="1392"/>
                  </a:cubicBezTo>
                  <a:cubicBezTo>
                    <a:pt x="2219" y="869"/>
                    <a:pt x="2907" y="592"/>
                    <a:pt x="3613" y="592"/>
                  </a:cubicBezTo>
                  <a:cubicBezTo>
                    <a:pt x="3872" y="592"/>
                    <a:pt x="4132" y="629"/>
                    <a:pt x="4388" y="705"/>
                  </a:cubicBezTo>
                  <a:cubicBezTo>
                    <a:pt x="4416" y="712"/>
                    <a:pt x="4444" y="715"/>
                    <a:pt x="4471" y="715"/>
                  </a:cubicBezTo>
                  <a:cubicBezTo>
                    <a:pt x="4602" y="715"/>
                    <a:pt x="4718" y="637"/>
                    <a:pt x="4752" y="503"/>
                  </a:cubicBezTo>
                  <a:cubicBezTo>
                    <a:pt x="4806" y="355"/>
                    <a:pt x="4711" y="193"/>
                    <a:pt x="4564" y="139"/>
                  </a:cubicBezTo>
                  <a:cubicBezTo>
                    <a:pt x="4251" y="46"/>
                    <a:pt x="3932" y="0"/>
                    <a:pt x="36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58;p63">
              <a:extLst>
                <a:ext uri="{FF2B5EF4-FFF2-40B4-BE49-F238E27FC236}">
                  <a16:creationId xmlns:a16="http://schemas.microsoft.com/office/drawing/2014/main" id="{9FD5A412-16DD-274D-B99C-05FC11092DE3}"/>
                </a:ext>
              </a:extLst>
            </p:cNvPr>
            <p:cNvSpPr/>
            <p:nvPr/>
          </p:nvSpPr>
          <p:spPr>
            <a:xfrm>
              <a:off x="3330813" y="2305350"/>
              <a:ext cx="223825" cy="377250"/>
            </a:xfrm>
            <a:custGeom>
              <a:avLst/>
              <a:gdLst/>
              <a:ahLst/>
              <a:cxnLst/>
              <a:rect l="l" t="t" r="r" b="b"/>
              <a:pathLst>
                <a:path w="8953" h="15090" extrusionOk="0">
                  <a:moveTo>
                    <a:pt x="4483" y="593"/>
                  </a:moveTo>
                  <a:cubicBezTo>
                    <a:pt x="6623" y="593"/>
                    <a:pt x="8373" y="2342"/>
                    <a:pt x="8373" y="4483"/>
                  </a:cubicBezTo>
                  <a:cubicBezTo>
                    <a:pt x="8373" y="6622"/>
                    <a:pt x="6623" y="8372"/>
                    <a:pt x="4483" y="8372"/>
                  </a:cubicBezTo>
                  <a:cubicBezTo>
                    <a:pt x="2330" y="8372"/>
                    <a:pt x="593" y="6622"/>
                    <a:pt x="593" y="4483"/>
                  </a:cubicBezTo>
                  <a:cubicBezTo>
                    <a:pt x="593" y="2342"/>
                    <a:pt x="2330" y="593"/>
                    <a:pt x="4483" y="593"/>
                  </a:cubicBezTo>
                  <a:close/>
                  <a:moveTo>
                    <a:pt x="5008" y="10405"/>
                  </a:moveTo>
                  <a:lnTo>
                    <a:pt x="5008" y="13971"/>
                  </a:lnTo>
                  <a:cubicBezTo>
                    <a:pt x="5008" y="14255"/>
                    <a:pt x="4766" y="14497"/>
                    <a:pt x="4483" y="14497"/>
                  </a:cubicBezTo>
                  <a:cubicBezTo>
                    <a:pt x="4187" y="14497"/>
                    <a:pt x="3945" y="14255"/>
                    <a:pt x="3945" y="13971"/>
                  </a:cubicBezTo>
                  <a:lnTo>
                    <a:pt x="3945" y="10405"/>
                  </a:lnTo>
                  <a:close/>
                  <a:moveTo>
                    <a:pt x="4483" y="0"/>
                  </a:moveTo>
                  <a:cubicBezTo>
                    <a:pt x="2007" y="0"/>
                    <a:pt x="1" y="2019"/>
                    <a:pt x="1" y="4483"/>
                  </a:cubicBezTo>
                  <a:cubicBezTo>
                    <a:pt x="1" y="6852"/>
                    <a:pt x="1858" y="8803"/>
                    <a:pt x="4187" y="8951"/>
                  </a:cubicBezTo>
                  <a:lnTo>
                    <a:pt x="4187" y="9813"/>
                  </a:lnTo>
                  <a:lnTo>
                    <a:pt x="3649" y="9813"/>
                  </a:lnTo>
                  <a:cubicBezTo>
                    <a:pt x="3487" y="9813"/>
                    <a:pt x="3366" y="9947"/>
                    <a:pt x="3366" y="10109"/>
                  </a:cubicBezTo>
                  <a:lnTo>
                    <a:pt x="3366" y="13971"/>
                  </a:lnTo>
                  <a:cubicBezTo>
                    <a:pt x="3366" y="14591"/>
                    <a:pt x="3864" y="15089"/>
                    <a:pt x="4483" y="15089"/>
                  </a:cubicBezTo>
                  <a:cubicBezTo>
                    <a:pt x="5103" y="15089"/>
                    <a:pt x="5600" y="14591"/>
                    <a:pt x="5600" y="13971"/>
                  </a:cubicBezTo>
                  <a:lnTo>
                    <a:pt x="5600" y="10109"/>
                  </a:lnTo>
                  <a:cubicBezTo>
                    <a:pt x="5600" y="9947"/>
                    <a:pt x="5465" y="9813"/>
                    <a:pt x="5304" y="9813"/>
                  </a:cubicBezTo>
                  <a:lnTo>
                    <a:pt x="4780" y="9813"/>
                  </a:lnTo>
                  <a:lnTo>
                    <a:pt x="4780" y="8951"/>
                  </a:lnTo>
                  <a:cubicBezTo>
                    <a:pt x="7108" y="8803"/>
                    <a:pt x="8952" y="6852"/>
                    <a:pt x="8952" y="4483"/>
                  </a:cubicBezTo>
                  <a:cubicBezTo>
                    <a:pt x="8952" y="2019"/>
                    <a:pt x="6946" y="0"/>
                    <a:pt x="44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59;p63">
              <a:extLst>
                <a:ext uri="{FF2B5EF4-FFF2-40B4-BE49-F238E27FC236}">
                  <a16:creationId xmlns:a16="http://schemas.microsoft.com/office/drawing/2014/main" id="{380DCF63-9BE3-054C-8E56-B7A2CC69BEB8}"/>
                </a:ext>
              </a:extLst>
            </p:cNvPr>
            <p:cNvSpPr/>
            <p:nvPr/>
          </p:nvSpPr>
          <p:spPr>
            <a:xfrm>
              <a:off x="3417638" y="2370625"/>
              <a:ext cx="50500" cy="93925"/>
            </a:xfrm>
            <a:custGeom>
              <a:avLst/>
              <a:gdLst/>
              <a:ahLst/>
              <a:cxnLst/>
              <a:rect l="l" t="t" r="r" b="b"/>
              <a:pathLst>
                <a:path w="2020" h="3757" extrusionOk="0">
                  <a:moveTo>
                    <a:pt x="1010" y="0"/>
                  </a:moveTo>
                  <a:cubicBezTo>
                    <a:pt x="849" y="0"/>
                    <a:pt x="714" y="122"/>
                    <a:pt x="714" y="284"/>
                  </a:cubicBezTo>
                  <a:lnTo>
                    <a:pt x="714" y="337"/>
                  </a:lnTo>
                  <a:cubicBezTo>
                    <a:pt x="297" y="445"/>
                    <a:pt x="0" y="808"/>
                    <a:pt x="0" y="1239"/>
                  </a:cubicBezTo>
                  <a:cubicBezTo>
                    <a:pt x="0" y="1750"/>
                    <a:pt x="445" y="2181"/>
                    <a:pt x="1010" y="2181"/>
                  </a:cubicBezTo>
                  <a:cubicBezTo>
                    <a:pt x="1239" y="2181"/>
                    <a:pt x="1427" y="2342"/>
                    <a:pt x="1427" y="2531"/>
                  </a:cubicBezTo>
                  <a:cubicBezTo>
                    <a:pt x="1427" y="2733"/>
                    <a:pt x="1239" y="2895"/>
                    <a:pt x="1010" y="2895"/>
                  </a:cubicBezTo>
                  <a:cubicBezTo>
                    <a:pt x="768" y="2895"/>
                    <a:pt x="580" y="2733"/>
                    <a:pt x="580" y="2531"/>
                  </a:cubicBezTo>
                  <a:cubicBezTo>
                    <a:pt x="580" y="2369"/>
                    <a:pt x="458" y="2235"/>
                    <a:pt x="297" y="2235"/>
                  </a:cubicBezTo>
                  <a:cubicBezTo>
                    <a:pt x="122" y="2235"/>
                    <a:pt x="0" y="2369"/>
                    <a:pt x="0" y="2531"/>
                  </a:cubicBezTo>
                  <a:cubicBezTo>
                    <a:pt x="0" y="2962"/>
                    <a:pt x="297" y="3326"/>
                    <a:pt x="714" y="3433"/>
                  </a:cubicBezTo>
                  <a:lnTo>
                    <a:pt x="714" y="3460"/>
                  </a:lnTo>
                  <a:cubicBezTo>
                    <a:pt x="714" y="3622"/>
                    <a:pt x="849" y="3756"/>
                    <a:pt x="1010" y="3756"/>
                  </a:cubicBezTo>
                  <a:cubicBezTo>
                    <a:pt x="1172" y="3756"/>
                    <a:pt x="1307" y="3622"/>
                    <a:pt x="1307" y="3460"/>
                  </a:cubicBezTo>
                  <a:lnTo>
                    <a:pt x="1307" y="3433"/>
                  </a:lnTo>
                  <a:cubicBezTo>
                    <a:pt x="1710" y="3326"/>
                    <a:pt x="2019" y="2962"/>
                    <a:pt x="2019" y="2531"/>
                  </a:cubicBezTo>
                  <a:cubicBezTo>
                    <a:pt x="2019" y="2019"/>
                    <a:pt x="1562" y="1589"/>
                    <a:pt x="1010" y="1589"/>
                  </a:cubicBezTo>
                  <a:cubicBezTo>
                    <a:pt x="768" y="1589"/>
                    <a:pt x="580" y="1427"/>
                    <a:pt x="580" y="1239"/>
                  </a:cubicBezTo>
                  <a:cubicBezTo>
                    <a:pt x="580" y="1037"/>
                    <a:pt x="768" y="876"/>
                    <a:pt x="1010" y="876"/>
                  </a:cubicBezTo>
                  <a:cubicBezTo>
                    <a:pt x="1239" y="876"/>
                    <a:pt x="1427" y="1037"/>
                    <a:pt x="1427" y="1239"/>
                  </a:cubicBezTo>
                  <a:cubicBezTo>
                    <a:pt x="1427" y="1400"/>
                    <a:pt x="1562" y="1535"/>
                    <a:pt x="1723" y="1535"/>
                  </a:cubicBezTo>
                  <a:cubicBezTo>
                    <a:pt x="1885" y="1535"/>
                    <a:pt x="2019" y="1400"/>
                    <a:pt x="2019" y="1239"/>
                  </a:cubicBezTo>
                  <a:cubicBezTo>
                    <a:pt x="2019" y="808"/>
                    <a:pt x="1710" y="445"/>
                    <a:pt x="1307" y="337"/>
                  </a:cubicBezTo>
                  <a:lnTo>
                    <a:pt x="1307" y="284"/>
                  </a:lnTo>
                  <a:cubicBezTo>
                    <a:pt x="1307" y="122"/>
                    <a:pt x="1172" y="0"/>
                    <a:pt x="10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60;p63">
              <a:extLst>
                <a:ext uri="{FF2B5EF4-FFF2-40B4-BE49-F238E27FC236}">
                  <a16:creationId xmlns:a16="http://schemas.microsoft.com/office/drawing/2014/main" id="{916C1D86-76A4-3743-994A-3626D3EDF076}"/>
                </a:ext>
              </a:extLst>
            </p:cNvPr>
            <p:cNvSpPr/>
            <p:nvPr/>
          </p:nvSpPr>
          <p:spPr>
            <a:xfrm>
              <a:off x="3318388" y="2480675"/>
              <a:ext cx="14825" cy="14825"/>
            </a:xfrm>
            <a:custGeom>
              <a:avLst/>
              <a:gdLst/>
              <a:ahLst/>
              <a:cxnLst/>
              <a:rect l="l" t="t" r="r" b="b"/>
              <a:pathLst>
                <a:path w="593" h="593" extrusionOk="0">
                  <a:moveTo>
                    <a:pt x="296" y="0"/>
                  </a:moveTo>
                  <a:cubicBezTo>
                    <a:pt x="216" y="0"/>
                    <a:pt x="135" y="40"/>
                    <a:pt x="81" y="94"/>
                  </a:cubicBezTo>
                  <a:cubicBezTo>
                    <a:pt x="27" y="148"/>
                    <a:pt x="0" y="216"/>
                    <a:pt x="0" y="296"/>
                  </a:cubicBezTo>
                  <a:cubicBezTo>
                    <a:pt x="0" y="377"/>
                    <a:pt x="27" y="458"/>
                    <a:pt x="81" y="512"/>
                  </a:cubicBezTo>
                  <a:cubicBezTo>
                    <a:pt x="135" y="566"/>
                    <a:pt x="216" y="593"/>
                    <a:pt x="296" y="593"/>
                  </a:cubicBezTo>
                  <a:cubicBezTo>
                    <a:pt x="377" y="593"/>
                    <a:pt x="444" y="566"/>
                    <a:pt x="498" y="512"/>
                  </a:cubicBezTo>
                  <a:cubicBezTo>
                    <a:pt x="552" y="458"/>
                    <a:pt x="593" y="377"/>
                    <a:pt x="593" y="296"/>
                  </a:cubicBezTo>
                  <a:cubicBezTo>
                    <a:pt x="593" y="216"/>
                    <a:pt x="552" y="148"/>
                    <a:pt x="498" y="94"/>
                  </a:cubicBezTo>
                  <a:cubicBezTo>
                    <a:pt x="444" y="40"/>
                    <a:pt x="377"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61;p63">
              <a:extLst>
                <a:ext uri="{FF2B5EF4-FFF2-40B4-BE49-F238E27FC236}">
                  <a16:creationId xmlns:a16="http://schemas.microsoft.com/office/drawing/2014/main" id="{0FFDF45E-C74F-8D4D-B3FD-525EA2887799}"/>
                </a:ext>
              </a:extLst>
            </p:cNvPr>
            <p:cNvSpPr/>
            <p:nvPr/>
          </p:nvSpPr>
          <p:spPr>
            <a:xfrm>
              <a:off x="3253788" y="2500850"/>
              <a:ext cx="59900" cy="58225"/>
            </a:xfrm>
            <a:custGeom>
              <a:avLst/>
              <a:gdLst/>
              <a:ahLst/>
              <a:cxnLst/>
              <a:rect l="l" t="t" r="r" b="b"/>
              <a:pathLst>
                <a:path w="2396" h="2329" extrusionOk="0">
                  <a:moveTo>
                    <a:pt x="2074" y="1"/>
                  </a:moveTo>
                  <a:cubicBezTo>
                    <a:pt x="1998" y="1"/>
                    <a:pt x="1924" y="28"/>
                    <a:pt x="1870" y="82"/>
                  </a:cubicBezTo>
                  <a:lnTo>
                    <a:pt x="121" y="1831"/>
                  </a:lnTo>
                  <a:cubicBezTo>
                    <a:pt x="0" y="1952"/>
                    <a:pt x="0" y="2127"/>
                    <a:pt x="121" y="2248"/>
                  </a:cubicBezTo>
                  <a:cubicBezTo>
                    <a:pt x="175" y="2302"/>
                    <a:pt x="255" y="2329"/>
                    <a:pt x="323" y="2329"/>
                  </a:cubicBezTo>
                  <a:cubicBezTo>
                    <a:pt x="404" y="2329"/>
                    <a:pt x="485" y="2302"/>
                    <a:pt x="538" y="2248"/>
                  </a:cubicBezTo>
                  <a:lnTo>
                    <a:pt x="2288" y="498"/>
                  </a:lnTo>
                  <a:cubicBezTo>
                    <a:pt x="2396" y="391"/>
                    <a:pt x="2396" y="202"/>
                    <a:pt x="2288" y="82"/>
                  </a:cubicBezTo>
                  <a:cubicBezTo>
                    <a:pt x="2227" y="28"/>
                    <a:pt x="2150" y="1"/>
                    <a:pt x="20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62;p63">
              <a:extLst>
                <a:ext uri="{FF2B5EF4-FFF2-40B4-BE49-F238E27FC236}">
                  <a16:creationId xmlns:a16="http://schemas.microsoft.com/office/drawing/2014/main" id="{80095C8E-71CA-CB4E-819C-977B478A43F8}"/>
                </a:ext>
              </a:extLst>
            </p:cNvPr>
            <p:cNvSpPr/>
            <p:nvPr/>
          </p:nvSpPr>
          <p:spPr>
            <a:xfrm>
              <a:off x="3482588" y="2440625"/>
              <a:ext cx="148750" cy="128550"/>
            </a:xfrm>
            <a:custGeom>
              <a:avLst/>
              <a:gdLst/>
              <a:ahLst/>
              <a:cxnLst/>
              <a:rect l="l" t="t" r="r" b="b"/>
              <a:pathLst>
                <a:path w="5950" h="5142" extrusionOk="0">
                  <a:moveTo>
                    <a:pt x="4550" y="0"/>
                  </a:moveTo>
                  <a:cubicBezTo>
                    <a:pt x="4389" y="0"/>
                    <a:pt x="4254" y="135"/>
                    <a:pt x="4254" y="296"/>
                  </a:cubicBezTo>
                  <a:cubicBezTo>
                    <a:pt x="4254" y="458"/>
                    <a:pt x="4389" y="592"/>
                    <a:pt x="4550" y="592"/>
                  </a:cubicBezTo>
                  <a:lnTo>
                    <a:pt x="4954" y="592"/>
                  </a:lnTo>
                  <a:lnTo>
                    <a:pt x="1117" y="4429"/>
                  </a:lnTo>
                  <a:lnTo>
                    <a:pt x="525" y="3837"/>
                  </a:lnTo>
                  <a:cubicBezTo>
                    <a:pt x="471" y="3783"/>
                    <a:pt x="397" y="3756"/>
                    <a:pt x="323" y="3756"/>
                  </a:cubicBezTo>
                  <a:cubicBezTo>
                    <a:pt x="249" y="3756"/>
                    <a:pt x="175" y="3783"/>
                    <a:pt x="121" y="3837"/>
                  </a:cubicBezTo>
                  <a:cubicBezTo>
                    <a:pt x="1" y="3957"/>
                    <a:pt x="1" y="4146"/>
                    <a:pt x="121" y="4253"/>
                  </a:cubicBezTo>
                  <a:lnTo>
                    <a:pt x="902" y="5048"/>
                  </a:lnTo>
                  <a:cubicBezTo>
                    <a:pt x="970" y="5102"/>
                    <a:pt x="1037" y="5142"/>
                    <a:pt x="1117" y="5142"/>
                  </a:cubicBezTo>
                  <a:cubicBezTo>
                    <a:pt x="1185" y="5142"/>
                    <a:pt x="1266" y="5102"/>
                    <a:pt x="1320" y="5048"/>
                  </a:cubicBezTo>
                  <a:lnTo>
                    <a:pt x="5358" y="1010"/>
                  </a:lnTo>
                  <a:lnTo>
                    <a:pt x="5358" y="1400"/>
                  </a:lnTo>
                  <a:cubicBezTo>
                    <a:pt x="5358" y="1561"/>
                    <a:pt x="5492" y="1696"/>
                    <a:pt x="5654" y="1696"/>
                  </a:cubicBezTo>
                  <a:cubicBezTo>
                    <a:pt x="5815" y="1696"/>
                    <a:pt x="5950" y="1561"/>
                    <a:pt x="5950" y="1400"/>
                  </a:cubicBezTo>
                  <a:lnTo>
                    <a:pt x="5950" y="296"/>
                  </a:lnTo>
                  <a:cubicBezTo>
                    <a:pt x="5950" y="135"/>
                    <a:pt x="5815" y="0"/>
                    <a:pt x="56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63;p63">
              <a:extLst>
                <a:ext uri="{FF2B5EF4-FFF2-40B4-BE49-F238E27FC236}">
                  <a16:creationId xmlns:a16="http://schemas.microsoft.com/office/drawing/2014/main" id="{F48EE195-6E68-F442-B10A-5783312AAA44}"/>
                </a:ext>
              </a:extLst>
            </p:cNvPr>
            <p:cNvSpPr/>
            <p:nvPr/>
          </p:nvSpPr>
          <p:spPr>
            <a:xfrm>
              <a:off x="3568738" y="2580950"/>
              <a:ext cx="14825" cy="22550"/>
            </a:xfrm>
            <a:custGeom>
              <a:avLst/>
              <a:gdLst/>
              <a:ahLst/>
              <a:cxnLst/>
              <a:rect l="l" t="t" r="r" b="b"/>
              <a:pathLst>
                <a:path w="593" h="902" extrusionOk="0">
                  <a:moveTo>
                    <a:pt x="296" y="0"/>
                  </a:moveTo>
                  <a:cubicBezTo>
                    <a:pt x="135" y="0"/>
                    <a:pt x="0" y="135"/>
                    <a:pt x="0" y="296"/>
                  </a:cubicBezTo>
                  <a:lnTo>
                    <a:pt x="0" y="605"/>
                  </a:lnTo>
                  <a:cubicBezTo>
                    <a:pt x="0" y="767"/>
                    <a:pt x="135" y="902"/>
                    <a:pt x="296" y="902"/>
                  </a:cubicBezTo>
                  <a:cubicBezTo>
                    <a:pt x="458" y="902"/>
                    <a:pt x="593" y="767"/>
                    <a:pt x="593" y="605"/>
                  </a:cubicBezTo>
                  <a:lnTo>
                    <a:pt x="593" y="296"/>
                  </a:lnTo>
                  <a:cubicBezTo>
                    <a:pt x="593" y="135"/>
                    <a:pt x="458"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64;p63">
              <a:extLst>
                <a:ext uri="{FF2B5EF4-FFF2-40B4-BE49-F238E27FC236}">
                  <a16:creationId xmlns:a16="http://schemas.microsoft.com/office/drawing/2014/main" id="{B60D8FF3-2B20-0A45-9693-61603CF789A8}"/>
                </a:ext>
              </a:extLst>
            </p:cNvPr>
            <p:cNvSpPr/>
            <p:nvPr/>
          </p:nvSpPr>
          <p:spPr>
            <a:xfrm>
              <a:off x="3568738" y="2616600"/>
              <a:ext cx="14825" cy="22575"/>
            </a:xfrm>
            <a:custGeom>
              <a:avLst/>
              <a:gdLst/>
              <a:ahLst/>
              <a:cxnLst/>
              <a:rect l="l" t="t" r="r" b="b"/>
              <a:pathLst>
                <a:path w="593" h="903" extrusionOk="0">
                  <a:moveTo>
                    <a:pt x="296" y="1"/>
                  </a:moveTo>
                  <a:cubicBezTo>
                    <a:pt x="135" y="1"/>
                    <a:pt x="0" y="136"/>
                    <a:pt x="0" y="297"/>
                  </a:cubicBezTo>
                  <a:lnTo>
                    <a:pt x="0" y="606"/>
                  </a:lnTo>
                  <a:cubicBezTo>
                    <a:pt x="0" y="768"/>
                    <a:pt x="135" y="902"/>
                    <a:pt x="296" y="902"/>
                  </a:cubicBezTo>
                  <a:cubicBezTo>
                    <a:pt x="458" y="902"/>
                    <a:pt x="593" y="768"/>
                    <a:pt x="593" y="606"/>
                  </a:cubicBezTo>
                  <a:lnTo>
                    <a:pt x="593" y="297"/>
                  </a:lnTo>
                  <a:cubicBezTo>
                    <a:pt x="593" y="136"/>
                    <a:pt x="458"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65;p63">
              <a:extLst>
                <a:ext uri="{FF2B5EF4-FFF2-40B4-BE49-F238E27FC236}">
                  <a16:creationId xmlns:a16="http://schemas.microsoft.com/office/drawing/2014/main" id="{55322780-9E21-164D-8170-BBD91F9412FA}"/>
                </a:ext>
              </a:extLst>
            </p:cNvPr>
            <p:cNvSpPr/>
            <p:nvPr/>
          </p:nvSpPr>
          <p:spPr>
            <a:xfrm>
              <a:off x="3582863" y="2602800"/>
              <a:ext cx="22550" cy="14500"/>
            </a:xfrm>
            <a:custGeom>
              <a:avLst/>
              <a:gdLst/>
              <a:ahLst/>
              <a:cxnLst/>
              <a:rect l="l" t="t" r="r" b="b"/>
              <a:pathLst>
                <a:path w="902" h="580" extrusionOk="0">
                  <a:moveTo>
                    <a:pt x="283" y="1"/>
                  </a:moveTo>
                  <a:cubicBezTo>
                    <a:pt x="121" y="1"/>
                    <a:pt x="1" y="122"/>
                    <a:pt x="1" y="297"/>
                  </a:cubicBezTo>
                  <a:cubicBezTo>
                    <a:pt x="1" y="458"/>
                    <a:pt x="121" y="580"/>
                    <a:pt x="283" y="580"/>
                  </a:cubicBezTo>
                  <a:lnTo>
                    <a:pt x="606" y="580"/>
                  </a:lnTo>
                  <a:cubicBezTo>
                    <a:pt x="767" y="580"/>
                    <a:pt x="902" y="458"/>
                    <a:pt x="902" y="297"/>
                  </a:cubicBezTo>
                  <a:cubicBezTo>
                    <a:pt x="902" y="122"/>
                    <a:pt x="767" y="1"/>
                    <a:pt x="6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666;p63">
              <a:extLst>
                <a:ext uri="{FF2B5EF4-FFF2-40B4-BE49-F238E27FC236}">
                  <a16:creationId xmlns:a16="http://schemas.microsoft.com/office/drawing/2014/main" id="{705C4902-5066-8C45-AD4B-784E62DD2616}"/>
                </a:ext>
              </a:extLst>
            </p:cNvPr>
            <p:cNvSpPr/>
            <p:nvPr/>
          </p:nvSpPr>
          <p:spPr>
            <a:xfrm>
              <a:off x="3546838" y="2602800"/>
              <a:ext cx="22925" cy="14500"/>
            </a:xfrm>
            <a:custGeom>
              <a:avLst/>
              <a:gdLst/>
              <a:ahLst/>
              <a:cxnLst/>
              <a:rect l="l" t="t" r="r" b="b"/>
              <a:pathLst>
                <a:path w="917" h="580" extrusionOk="0">
                  <a:moveTo>
                    <a:pt x="297" y="1"/>
                  </a:moveTo>
                  <a:cubicBezTo>
                    <a:pt x="136" y="1"/>
                    <a:pt x="1" y="122"/>
                    <a:pt x="1" y="297"/>
                  </a:cubicBezTo>
                  <a:cubicBezTo>
                    <a:pt x="1" y="458"/>
                    <a:pt x="136" y="580"/>
                    <a:pt x="297" y="580"/>
                  </a:cubicBezTo>
                  <a:lnTo>
                    <a:pt x="620" y="580"/>
                  </a:lnTo>
                  <a:cubicBezTo>
                    <a:pt x="782" y="580"/>
                    <a:pt x="916" y="458"/>
                    <a:pt x="916" y="297"/>
                  </a:cubicBezTo>
                  <a:cubicBezTo>
                    <a:pt x="916" y="122"/>
                    <a:pt x="782" y="1"/>
                    <a:pt x="6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67;p63">
              <a:extLst>
                <a:ext uri="{FF2B5EF4-FFF2-40B4-BE49-F238E27FC236}">
                  <a16:creationId xmlns:a16="http://schemas.microsoft.com/office/drawing/2014/main" id="{4ACDD91F-1AA5-A344-A8B6-4EAE4A293ED5}"/>
                </a:ext>
              </a:extLst>
            </p:cNvPr>
            <p:cNvSpPr/>
            <p:nvPr/>
          </p:nvSpPr>
          <p:spPr>
            <a:xfrm>
              <a:off x="3280338" y="2345400"/>
              <a:ext cx="14850" cy="22550"/>
            </a:xfrm>
            <a:custGeom>
              <a:avLst/>
              <a:gdLst/>
              <a:ahLst/>
              <a:cxnLst/>
              <a:rect l="l" t="t" r="r" b="b"/>
              <a:pathLst>
                <a:path w="594" h="902" extrusionOk="0">
                  <a:moveTo>
                    <a:pt x="297" y="1"/>
                  </a:moveTo>
                  <a:cubicBezTo>
                    <a:pt x="135" y="1"/>
                    <a:pt x="1" y="121"/>
                    <a:pt x="1" y="283"/>
                  </a:cubicBezTo>
                  <a:lnTo>
                    <a:pt x="1" y="606"/>
                  </a:lnTo>
                  <a:cubicBezTo>
                    <a:pt x="1" y="767"/>
                    <a:pt x="135" y="902"/>
                    <a:pt x="297" y="902"/>
                  </a:cubicBezTo>
                  <a:cubicBezTo>
                    <a:pt x="458" y="902"/>
                    <a:pt x="593" y="767"/>
                    <a:pt x="593" y="606"/>
                  </a:cubicBezTo>
                  <a:lnTo>
                    <a:pt x="593" y="283"/>
                  </a:lnTo>
                  <a:cubicBezTo>
                    <a:pt x="593" y="121"/>
                    <a:pt x="458"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68;p63">
              <a:extLst>
                <a:ext uri="{FF2B5EF4-FFF2-40B4-BE49-F238E27FC236}">
                  <a16:creationId xmlns:a16="http://schemas.microsoft.com/office/drawing/2014/main" id="{9DFB6F09-095F-074E-8DB2-BDEF091DF878}"/>
                </a:ext>
              </a:extLst>
            </p:cNvPr>
            <p:cNvSpPr/>
            <p:nvPr/>
          </p:nvSpPr>
          <p:spPr>
            <a:xfrm>
              <a:off x="3280338" y="2381075"/>
              <a:ext cx="14850" cy="22550"/>
            </a:xfrm>
            <a:custGeom>
              <a:avLst/>
              <a:gdLst/>
              <a:ahLst/>
              <a:cxnLst/>
              <a:rect l="l" t="t" r="r" b="b"/>
              <a:pathLst>
                <a:path w="594" h="902" extrusionOk="0">
                  <a:moveTo>
                    <a:pt x="297" y="0"/>
                  </a:moveTo>
                  <a:cubicBezTo>
                    <a:pt x="135" y="0"/>
                    <a:pt x="1" y="135"/>
                    <a:pt x="1" y="296"/>
                  </a:cubicBezTo>
                  <a:lnTo>
                    <a:pt x="1" y="605"/>
                  </a:lnTo>
                  <a:cubicBezTo>
                    <a:pt x="1" y="767"/>
                    <a:pt x="135" y="902"/>
                    <a:pt x="297" y="902"/>
                  </a:cubicBezTo>
                  <a:cubicBezTo>
                    <a:pt x="458" y="902"/>
                    <a:pt x="593" y="767"/>
                    <a:pt x="593" y="605"/>
                  </a:cubicBezTo>
                  <a:lnTo>
                    <a:pt x="593" y="296"/>
                  </a:lnTo>
                  <a:cubicBezTo>
                    <a:pt x="593" y="135"/>
                    <a:pt x="458"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69;p63">
              <a:extLst>
                <a:ext uri="{FF2B5EF4-FFF2-40B4-BE49-F238E27FC236}">
                  <a16:creationId xmlns:a16="http://schemas.microsoft.com/office/drawing/2014/main" id="{03E8A959-03DD-014C-87C9-AEB611354295}"/>
                </a:ext>
              </a:extLst>
            </p:cNvPr>
            <p:cNvSpPr/>
            <p:nvPr/>
          </p:nvSpPr>
          <p:spPr>
            <a:xfrm>
              <a:off x="3294488" y="2366925"/>
              <a:ext cx="22575" cy="14850"/>
            </a:xfrm>
            <a:custGeom>
              <a:avLst/>
              <a:gdLst/>
              <a:ahLst/>
              <a:cxnLst/>
              <a:rect l="l" t="t" r="r" b="b"/>
              <a:pathLst>
                <a:path w="903" h="594" extrusionOk="0">
                  <a:moveTo>
                    <a:pt x="296" y="1"/>
                  </a:moveTo>
                  <a:cubicBezTo>
                    <a:pt x="135" y="1"/>
                    <a:pt x="0" y="136"/>
                    <a:pt x="0" y="297"/>
                  </a:cubicBezTo>
                  <a:cubicBezTo>
                    <a:pt x="0" y="459"/>
                    <a:pt x="135" y="593"/>
                    <a:pt x="296" y="593"/>
                  </a:cubicBezTo>
                  <a:lnTo>
                    <a:pt x="606" y="593"/>
                  </a:lnTo>
                  <a:cubicBezTo>
                    <a:pt x="768" y="593"/>
                    <a:pt x="902" y="459"/>
                    <a:pt x="902" y="297"/>
                  </a:cubicBezTo>
                  <a:cubicBezTo>
                    <a:pt x="902" y="136"/>
                    <a:pt x="768" y="1"/>
                    <a:pt x="6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70;p63">
              <a:extLst>
                <a:ext uri="{FF2B5EF4-FFF2-40B4-BE49-F238E27FC236}">
                  <a16:creationId xmlns:a16="http://schemas.microsoft.com/office/drawing/2014/main" id="{5F0B1F3B-7ABA-9041-B6B6-00BBB05BD07B}"/>
                </a:ext>
              </a:extLst>
            </p:cNvPr>
            <p:cNvSpPr/>
            <p:nvPr/>
          </p:nvSpPr>
          <p:spPr>
            <a:xfrm>
              <a:off x="3258813" y="2366925"/>
              <a:ext cx="22575" cy="14850"/>
            </a:xfrm>
            <a:custGeom>
              <a:avLst/>
              <a:gdLst/>
              <a:ahLst/>
              <a:cxnLst/>
              <a:rect l="l" t="t" r="r" b="b"/>
              <a:pathLst>
                <a:path w="903" h="594" extrusionOk="0">
                  <a:moveTo>
                    <a:pt x="297" y="1"/>
                  </a:moveTo>
                  <a:cubicBezTo>
                    <a:pt x="122" y="1"/>
                    <a:pt x="0" y="136"/>
                    <a:pt x="0" y="297"/>
                  </a:cubicBezTo>
                  <a:cubicBezTo>
                    <a:pt x="0" y="459"/>
                    <a:pt x="122" y="593"/>
                    <a:pt x="297" y="593"/>
                  </a:cubicBezTo>
                  <a:lnTo>
                    <a:pt x="607" y="593"/>
                  </a:lnTo>
                  <a:cubicBezTo>
                    <a:pt x="768" y="593"/>
                    <a:pt x="903" y="459"/>
                    <a:pt x="903" y="297"/>
                  </a:cubicBezTo>
                  <a:cubicBezTo>
                    <a:pt x="903" y="136"/>
                    <a:pt x="768" y="1"/>
                    <a:pt x="6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818;p39">
            <a:extLst>
              <a:ext uri="{FF2B5EF4-FFF2-40B4-BE49-F238E27FC236}">
                <a16:creationId xmlns:a16="http://schemas.microsoft.com/office/drawing/2014/main" id="{4A83464E-E3B9-2348-96A1-DF5948648C51}"/>
              </a:ext>
            </a:extLst>
          </p:cNvPr>
          <p:cNvSpPr txBox="1">
            <a:spLocks/>
          </p:cNvSpPr>
          <p:nvPr/>
        </p:nvSpPr>
        <p:spPr>
          <a:xfrm>
            <a:off x="5950625" y="3634575"/>
            <a:ext cx="2464800" cy="75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r>
              <a:rPr lang="en-US" sz="1400" dirty="0">
                <a:latin typeface="Avenir Next" panose="020B0503020202020204" pitchFamily="34" charset="0"/>
              </a:rPr>
              <a:t>Retail, Robinhood, HFs, Companies themselves</a:t>
            </a:r>
          </a:p>
        </p:txBody>
      </p:sp>
    </p:spTree>
    <p:extLst>
      <p:ext uri="{BB962C8B-B14F-4D97-AF65-F5344CB8AC3E}">
        <p14:creationId xmlns:p14="http://schemas.microsoft.com/office/powerpoint/2010/main" val="1087046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53"/>
          <p:cNvSpPr/>
          <p:nvPr/>
        </p:nvSpPr>
        <p:spPr>
          <a:xfrm>
            <a:off x="400855" y="1643425"/>
            <a:ext cx="830700" cy="8307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3"/>
          <p:cNvSpPr/>
          <p:nvPr/>
        </p:nvSpPr>
        <p:spPr>
          <a:xfrm>
            <a:off x="3382167" y="1612112"/>
            <a:ext cx="830700" cy="8307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3"/>
          <p:cNvSpPr/>
          <p:nvPr/>
        </p:nvSpPr>
        <p:spPr>
          <a:xfrm>
            <a:off x="1969286" y="2299204"/>
            <a:ext cx="830700" cy="8307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4" name="Google Shape;2064;p53"/>
          <p:cNvSpPr/>
          <p:nvPr/>
        </p:nvSpPr>
        <p:spPr>
          <a:xfrm>
            <a:off x="4917822" y="2317148"/>
            <a:ext cx="830700" cy="8307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3"/>
          <p:cNvSpPr txBox="1">
            <a:spLocks noGrp="1"/>
          </p:cNvSpPr>
          <p:nvPr>
            <p:ph type="title"/>
          </p:nvPr>
        </p:nvSpPr>
        <p:spPr>
          <a:xfrm>
            <a:off x="637554" y="31040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Workflow</a:t>
            </a:r>
            <a:endParaRPr dirty="0"/>
          </a:p>
        </p:txBody>
      </p:sp>
      <p:sp>
        <p:nvSpPr>
          <p:cNvPr id="2066" name="Google Shape;2066;p53"/>
          <p:cNvSpPr/>
          <p:nvPr/>
        </p:nvSpPr>
        <p:spPr>
          <a:xfrm>
            <a:off x="147542" y="3107388"/>
            <a:ext cx="1584015" cy="32485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67" name="Google Shape;2067;p53"/>
          <p:cNvSpPr txBox="1">
            <a:spLocks noGrp="1"/>
          </p:cNvSpPr>
          <p:nvPr>
            <p:ph type="subTitle" idx="4294967295"/>
          </p:nvPr>
        </p:nvSpPr>
        <p:spPr>
          <a:xfrm>
            <a:off x="293371" y="3147848"/>
            <a:ext cx="1241580" cy="2844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dirty="0">
                <a:latin typeface="Bungee"/>
                <a:ea typeface="Bungee"/>
                <a:cs typeface="Bungee"/>
                <a:sym typeface="Bungee"/>
              </a:rPr>
              <a:t>Reddit</a:t>
            </a:r>
            <a:endParaRPr dirty="0">
              <a:latin typeface="Bungee"/>
              <a:ea typeface="Bungee"/>
              <a:cs typeface="Bungee"/>
              <a:sym typeface="Bungee"/>
            </a:endParaRPr>
          </a:p>
        </p:txBody>
      </p:sp>
      <p:sp>
        <p:nvSpPr>
          <p:cNvPr id="2070" name="Google Shape;2070;p53"/>
          <p:cNvSpPr txBox="1">
            <a:spLocks noGrp="1"/>
          </p:cNvSpPr>
          <p:nvPr>
            <p:ph type="subTitle" idx="4294967295"/>
          </p:nvPr>
        </p:nvSpPr>
        <p:spPr>
          <a:xfrm>
            <a:off x="3006370" y="3147848"/>
            <a:ext cx="1710300" cy="284400"/>
          </a:xfrm>
          <a:prstGeom prst="rect">
            <a:avLst/>
          </a:prstGeom>
        </p:spPr>
        <p:txBody>
          <a:bodyPr spcFirstLastPara="1" wrap="square" lIns="91425" tIns="91425" rIns="91425" bIns="91425" anchor="ctr" anchorCtr="0">
            <a:noAutofit/>
          </a:bodyPr>
          <a:lstStyle/>
          <a:p>
            <a:pPr marL="0" lvl="0" indent="0" algn="ctr">
              <a:lnSpc>
                <a:spcPct val="150000"/>
              </a:lnSpc>
              <a:buNone/>
            </a:pPr>
            <a:r>
              <a:rPr lang="en-US" dirty="0">
                <a:latin typeface="Bungee"/>
                <a:ea typeface="Bungee"/>
                <a:cs typeface="Bungee"/>
                <a:sym typeface="Bungee"/>
              </a:rPr>
              <a:t>Python</a:t>
            </a:r>
          </a:p>
        </p:txBody>
      </p:sp>
      <p:sp>
        <p:nvSpPr>
          <p:cNvPr id="2073" name="Google Shape;2073;p53"/>
          <p:cNvSpPr txBox="1">
            <a:spLocks noGrp="1"/>
          </p:cNvSpPr>
          <p:nvPr>
            <p:ph type="subTitle" idx="4294967295"/>
          </p:nvPr>
        </p:nvSpPr>
        <p:spPr>
          <a:xfrm>
            <a:off x="4488458" y="3890126"/>
            <a:ext cx="1841322" cy="344332"/>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1500" dirty="0">
                <a:latin typeface="Bungee"/>
                <a:ea typeface="Bungee"/>
                <a:cs typeface="Bungee"/>
                <a:sym typeface="Bungee"/>
              </a:rPr>
              <a:t>S</a:t>
            </a:r>
            <a:r>
              <a:rPr lang="en" sz="1500" dirty="0" err="1">
                <a:latin typeface="Bungee"/>
                <a:ea typeface="Bungee"/>
                <a:cs typeface="Bungee"/>
                <a:sym typeface="Bungee"/>
              </a:rPr>
              <a:t>cikit</a:t>
            </a:r>
            <a:r>
              <a:rPr lang="en" sz="1500" dirty="0">
                <a:latin typeface="Bungee"/>
                <a:ea typeface="Bungee"/>
                <a:cs typeface="Bungee"/>
                <a:sym typeface="Bungee"/>
              </a:rPr>
              <a:t> learn</a:t>
            </a:r>
            <a:endParaRPr sz="1500" dirty="0">
              <a:latin typeface="Bungee"/>
              <a:ea typeface="Bungee"/>
              <a:cs typeface="Bungee"/>
              <a:sym typeface="Bungee"/>
            </a:endParaRPr>
          </a:p>
        </p:txBody>
      </p:sp>
      <p:cxnSp>
        <p:nvCxnSpPr>
          <p:cNvPr id="2115" name="Google Shape;2115;p53"/>
          <p:cNvCxnSpPr>
            <a:cxnSpLocks/>
            <a:stCxn id="2061" idx="4"/>
          </p:cNvCxnSpPr>
          <p:nvPr/>
        </p:nvCxnSpPr>
        <p:spPr>
          <a:xfrm flipH="1">
            <a:off x="813050" y="2474125"/>
            <a:ext cx="3155" cy="636066"/>
          </a:xfrm>
          <a:prstGeom prst="straightConnector1">
            <a:avLst/>
          </a:pr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cxnSp>
      <p:cxnSp>
        <p:nvCxnSpPr>
          <p:cNvPr id="2116" name="Google Shape;2116;p53"/>
          <p:cNvCxnSpPr>
            <a:cxnSpLocks/>
            <a:stCxn id="2063" idx="4"/>
          </p:cNvCxnSpPr>
          <p:nvPr/>
        </p:nvCxnSpPr>
        <p:spPr>
          <a:xfrm>
            <a:off x="2384636" y="3129904"/>
            <a:ext cx="0" cy="693580"/>
          </a:xfrm>
          <a:prstGeom prst="straightConnector1">
            <a:avLst/>
          </a:pr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cxnSp>
      <p:cxnSp>
        <p:nvCxnSpPr>
          <p:cNvPr id="2117" name="Google Shape;2117;p53"/>
          <p:cNvCxnSpPr>
            <a:cxnSpLocks/>
            <a:stCxn id="2062" idx="4"/>
          </p:cNvCxnSpPr>
          <p:nvPr/>
        </p:nvCxnSpPr>
        <p:spPr>
          <a:xfrm>
            <a:off x="3797517" y="2442812"/>
            <a:ext cx="4279" cy="679074"/>
          </a:xfrm>
          <a:prstGeom prst="straightConnector1">
            <a:avLst/>
          </a:pr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cxnSp>
      <p:cxnSp>
        <p:nvCxnSpPr>
          <p:cNvPr id="2118" name="Google Shape;2118;p53"/>
          <p:cNvCxnSpPr>
            <a:cxnSpLocks/>
          </p:cNvCxnSpPr>
          <p:nvPr/>
        </p:nvCxnSpPr>
        <p:spPr>
          <a:xfrm>
            <a:off x="5318455" y="3156966"/>
            <a:ext cx="0" cy="733160"/>
          </a:xfrm>
          <a:prstGeom prst="straightConnector1">
            <a:avLst/>
          </a:pr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cxnSp>
      <p:cxnSp>
        <p:nvCxnSpPr>
          <p:cNvPr id="2119" name="Google Shape;2119;p53"/>
          <p:cNvCxnSpPr>
            <a:cxnSpLocks/>
          </p:cNvCxnSpPr>
          <p:nvPr/>
        </p:nvCxnSpPr>
        <p:spPr>
          <a:xfrm flipH="1">
            <a:off x="102329" y="2066808"/>
            <a:ext cx="298526" cy="0"/>
          </a:xfrm>
          <a:prstGeom prst="straightConnector1">
            <a:avLst/>
          </a:prstGeom>
          <a:noFill/>
          <a:ln w="9525" cap="flat" cmpd="sng">
            <a:solidFill>
              <a:schemeClr val="accent6"/>
            </a:solidFill>
            <a:prstDash val="dot"/>
            <a:round/>
            <a:headEnd type="none" w="med" len="med"/>
            <a:tailEnd type="oval" w="med" len="med"/>
          </a:ln>
          <a:effectLst>
            <a:outerShdw blurRad="71438" algn="bl" rotWithShape="0">
              <a:schemeClr val="accent6"/>
            </a:outerShdw>
          </a:effectLst>
        </p:spPr>
      </p:cxnSp>
      <p:cxnSp>
        <p:nvCxnSpPr>
          <p:cNvPr id="2120" name="Google Shape;2120;p53"/>
          <p:cNvCxnSpPr>
            <a:stCxn id="2061" idx="6"/>
            <a:endCxn id="2063" idx="2"/>
          </p:cNvCxnSpPr>
          <p:nvPr/>
        </p:nvCxnSpPr>
        <p:spPr>
          <a:xfrm>
            <a:off x="1231555" y="2058775"/>
            <a:ext cx="737731" cy="655779"/>
          </a:xfrm>
          <a:prstGeom prst="straightConnector1">
            <a:avLst/>
          </a:prstGeom>
          <a:noFill/>
          <a:ln w="9525" cap="flat" cmpd="sng">
            <a:solidFill>
              <a:schemeClr val="accent6"/>
            </a:solidFill>
            <a:prstDash val="dot"/>
            <a:round/>
            <a:headEnd type="none" w="med" len="med"/>
            <a:tailEnd type="none" w="med" len="med"/>
          </a:ln>
          <a:effectLst>
            <a:outerShdw blurRad="71438" algn="bl" rotWithShape="0">
              <a:schemeClr val="accent6"/>
            </a:outerShdw>
          </a:effectLst>
        </p:spPr>
      </p:cxnSp>
      <p:cxnSp>
        <p:nvCxnSpPr>
          <p:cNvPr id="2121" name="Google Shape;2121;p53"/>
          <p:cNvCxnSpPr>
            <a:stCxn id="2063" idx="6"/>
            <a:endCxn id="2062" idx="2"/>
          </p:cNvCxnSpPr>
          <p:nvPr/>
        </p:nvCxnSpPr>
        <p:spPr>
          <a:xfrm flipV="1">
            <a:off x="2799986" y="2027462"/>
            <a:ext cx="582181" cy="687092"/>
          </a:xfrm>
          <a:prstGeom prst="straightConnector1">
            <a:avLst/>
          </a:prstGeom>
          <a:noFill/>
          <a:ln w="9525" cap="flat" cmpd="sng">
            <a:solidFill>
              <a:schemeClr val="accent6"/>
            </a:solidFill>
            <a:prstDash val="dot"/>
            <a:round/>
            <a:headEnd type="none" w="med" len="med"/>
            <a:tailEnd type="none" w="med" len="med"/>
          </a:ln>
          <a:effectLst>
            <a:outerShdw blurRad="71438" algn="bl" rotWithShape="0">
              <a:schemeClr val="accent6"/>
            </a:outerShdw>
          </a:effectLst>
        </p:spPr>
      </p:cxnSp>
      <p:cxnSp>
        <p:nvCxnSpPr>
          <p:cNvPr id="2122" name="Google Shape;2122;p53"/>
          <p:cNvCxnSpPr>
            <a:cxnSpLocks/>
            <a:stCxn id="2062" idx="6"/>
            <a:endCxn id="2064" idx="2"/>
          </p:cNvCxnSpPr>
          <p:nvPr/>
        </p:nvCxnSpPr>
        <p:spPr>
          <a:xfrm>
            <a:off x="4212867" y="2027462"/>
            <a:ext cx="704955" cy="705036"/>
          </a:xfrm>
          <a:prstGeom prst="straightConnector1">
            <a:avLst/>
          </a:prstGeom>
          <a:noFill/>
          <a:ln w="9525" cap="flat" cmpd="sng">
            <a:solidFill>
              <a:schemeClr val="accent6"/>
            </a:solidFill>
            <a:prstDash val="dot"/>
            <a:round/>
            <a:headEnd type="none" w="med" len="med"/>
            <a:tailEnd type="none" w="med" len="med"/>
          </a:ln>
          <a:effectLst>
            <a:outerShdw blurRad="71438" algn="bl" rotWithShape="0">
              <a:schemeClr val="accent6"/>
            </a:outerShdw>
          </a:effectLst>
        </p:spPr>
      </p:cxnSp>
      <p:cxnSp>
        <p:nvCxnSpPr>
          <p:cNvPr id="2123" name="Google Shape;2123;p53"/>
          <p:cNvCxnSpPr>
            <a:cxnSpLocks/>
          </p:cNvCxnSpPr>
          <p:nvPr/>
        </p:nvCxnSpPr>
        <p:spPr>
          <a:xfrm>
            <a:off x="8711079" y="2732498"/>
            <a:ext cx="333051" cy="0"/>
          </a:xfrm>
          <a:prstGeom prst="straightConnector1">
            <a:avLst/>
          </a:prstGeom>
          <a:noFill/>
          <a:ln w="9525" cap="flat" cmpd="sng">
            <a:solidFill>
              <a:schemeClr val="accent6"/>
            </a:solidFill>
            <a:prstDash val="dot"/>
            <a:round/>
            <a:headEnd type="none" w="med" len="med"/>
            <a:tailEnd type="oval" w="med" len="med"/>
          </a:ln>
          <a:effectLst>
            <a:outerShdw blurRad="71438" algn="bl" rotWithShape="0">
              <a:schemeClr val="accent6"/>
            </a:outerShdw>
          </a:effectLst>
        </p:spPr>
      </p:cxnSp>
      <p:pic>
        <p:nvPicPr>
          <p:cNvPr id="65" name="Picture 64">
            <a:extLst>
              <a:ext uri="{FF2B5EF4-FFF2-40B4-BE49-F238E27FC236}">
                <a16:creationId xmlns:a16="http://schemas.microsoft.com/office/drawing/2014/main" id="{F0CF66AE-14F3-CD42-BEC3-A35F313EE032}"/>
              </a:ext>
            </a:extLst>
          </p:cNvPr>
          <p:cNvPicPr>
            <a:picLocks noChangeAspect="1"/>
          </p:cNvPicPr>
          <p:nvPr/>
        </p:nvPicPr>
        <p:blipFill>
          <a:blip r:embed="rId3"/>
          <a:stretch>
            <a:fillRect/>
          </a:stretch>
        </p:blipFill>
        <p:spPr>
          <a:xfrm>
            <a:off x="3570799" y="1790227"/>
            <a:ext cx="457713" cy="457713"/>
          </a:xfrm>
          <a:prstGeom prst="rect">
            <a:avLst/>
          </a:prstGeom>
          <a:noFill/>
          <a:ln>
            <a:noFill/>
          </a:ln>
        </p:spPr>
      </p:pic>
      <p:sp>
        <p:nvSpPr>
          <p:cNvPr id="91" name="Google Shape;2064;p53">
            <a:extLst>
              <a:ext uri="{FF2B5EF4-FFF2-40B4-BE49-F238E27FC236}">
                <a16:creationId xmlns:a16="http://schemas.microsoft.com/office/drawing/2014/main" id="{E480C598-19E3-2245-866D-1A0EE7B7083C}"/>
              </a:ext>
            </a:extLst>
          </p:cNvPr>
          <p:cNvSpPr/>
          <p:nvPr/>
        </p:nvSpPr>
        <p:spPr>
          <a:xfrm>
            <a:off x="6333762" y="1598246"/>
            <a:ext cx="830700" cy="8307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raphic 110">
            <a:extLst>
              <a:ext uri="{FF2B5EF4-FFF2-40B4-BE49-F238E27FC236}">
                <a16:creationId xmlns:a16="http://schemas.microsoft.com/office/drawing/2014/main" id="{42DF0A60-8732-7D43-9488-F08EE5FB9C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225" y="1790116"/>
            <a:ext cx="607600" cy="509088"/>
          </a:xfrm>
          <a:prstGeom prst="rect">
            <a:avLst/>
          </a:prstGeom>
        </p:spPr>
      </p:pic>
      <p:pic>
        <p:nvPicPr>
          <p:cNvPr id="45" name="Picture 44" descr="White text with black background&#10;&#10;Description automatically generated with low confidence">
            <a:extLst>
              <a:ext uri="{FF2B5EF4-FFF2-40B4-BE49-F238E27FC236}">
                <a16:creationId xmlns:a16="http://schemas.microsoft.com/office/drawing/2014/main" id="{C80F5904-D58C-5844-AF37-70B2959E20DC}"/>
              </a:ext>
            </a:extLst>
          </p:cNvPr>
          <p:cNvPicPr>
            <a:picLocks noChangeAspect="1"/>
          </p:cNvPicPr>
          <p:nvPr/>
        </p:nvPicPr>
        <p:blipFill>
          <a:blip r:embed="rId6"/>
          <a:stretch>
            <a:fillRect/>
          </a:stretch>
        </p:blipFill>
        <p:spPr>
          <a:xfrm>
            <a:off x="1887980" y="2485242"/>
            <a:ext cx="943544" cy="478849"/>
          </a:xfrm>
          <a:prstGeom prst="rect">
            <a:avLst/>
          </a:prstGeom>
        </p:spPr>
      </p:pic>
      <p:sp>
        <p:nvSpPr>
          <p:cNvPr id="114" name="Google Shape;2067;p53">
            <a:extLst>
              <a:ext uri="{FF2B5EF4-FFF2-40B4-BE49-F238E27FC236}">
                <a16:creationId xmlns:a16="http://schemas.microsoft.com/office/drawing/2014/main" id="{3DED1D01-3AD7-0847-8484-540D88549991}"/>
              </a:ext>
            </a:extLst>
          </p:cNvPr>
          <p:cNvSpPr txBox="1">
            <a:spLocks/>
          </p:cNvSpPr>
          <p:nvPr/>
        </p:nvSpPr>
        <p:spPr>
          <a:xfrm>
            <a:off x="1554228" y="3849679"/>
            <a:ext cx="1710300" cy="28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9pPr>
          </a:lstStyle>
          <a:p>
            <a:pPr marL="0" indent="0" algn="ctr">
              <a:lnSpc>
                <a:spcPct val="150000"/>
              </a:lnSpc>
              <a:buFont typeface="Inter"/>
              <a:buNone/>
            </a:pPr>
            <a:r>
              <a:rPr lang="en-US" dirty="0" err="1">
                <a:latin typeface="Bungee"/>
                <a:ea typeface="Bungee"/>
                <a:cs typeface="Bungee"/>
                <a:sym typeface="Bungee"/>
              </a:rPr>
              <a:t>YFinance</a:t>
            </a:r>
            <a:endParaRPr lang="en-US" dirty="0">
              <a:latin typeface="Bungee"/>
              <a:ea typeface="Bungee"/>
              <a:cs typeface="Bungee"/>
              <a:sym typeface="Bungee"/>
            </a:endParaRPr>
          </a:p>
        </p:txBody>
      </p:sp>
      <p:pic>
        <p:nvPicPr>
          <p:cNvPr id="48" name="Picture 47">
            <a:extLst>
              <a:ext uri="{FF2B5EF4-FFF2-40B4-BE49-F238E27FC236}">
                <a16:creationId xmlns:a16="http://schemas.microsoft.com/office/drawing/2014/main" id="{AB8DF4FB-DFBA-BF4A-BF3D-C7DBEFC3D324}"/>
              </a:ext>
            </a:extLst>
          </p:cNvPr>
          <p:cNvPicPr>
            <a:picLocks noChangeAspect="1"/>
          </p:cNvPicPr>
          <p:nvPr/>
        </p:nvPicPr>
        <p:blipFill>
          <a:blip r:embed="rId7"/>
          <a:stretch>
            <a:fillRect/>
          </a:stretch>
        </p:blipFill>
        <p:spPr>
          <a:xfrm>
            <a:off x="4951895" y="2495225"/>
            <a:ext cx="753995" cy="405901"/>
          </a:xfrm>
          <a:prstGeom prst="rect">
            <a:avLst/>
          </a:prstGeom>
        </p:spPr>
      </p:pic>
      <p:cxnSp>
        <p:nvCxnSpPr>
          <p:cNvPr id="119" name="Google Shape;2118;p53">
            <a:extLst>
              <a:ext uri="{FF2B5EF4-FFF2-40B4-BE49-F238E27FC236}">
                <a16:creationId xmlns:a16="http://schemas.microsoft.com/office/drawing/2014/main" id="{BEDD0E63-6203-5E4D-987E-D74A5F4C7697}"/>
              </a:ext>
            </a:extLst>
          </p:cNvPr>
          <p:cNvCxnSpPr/>
          <p:nvPr/>
        </p:nvCxnSpPr>
        <p:spPr>
          <a:xfrm>
            <a:off x="6711715" y="2428946"/>
            <a:ext cx="0" cy="693580"/>
          </a:xfrm>
          <a:prstGeom prst="straightConnector1">
            <a:avLst/>
          </a:pr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cxnSp>
      <p:sp>
        <p:nvSpPr>
          <p:cNvPr id="121" name="Google Shape;2073;p53">
            <a:extLst>
              <a:ext uri="{FF2B5EF4-FFF2-40B4-BE49-F238E27FC236}">
                <a16:creationId xmlns:a16="http://schemas.microsoft.com/office/drawing/2014/main" id="{4FEE8DF7-73C7-5C4D-96E8-96A727083F41}"/>
              </a:ext>
            </a:extLst>
          </p:cNvPr>
          <p:cNvSpPr txBox="1">
            <a:spLocks/>
          </p:cNvSpPr>
          <p:nvPr/>
        </p:nvSpPr>
        <p:spPr>
          <a:xfrm>
            <a:off x="5966275" y="3156205"/>
            <a:ext cx="1487604" cy="28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9pPr>
          </a:lstStyle>
          <a:p>
            <a:pPr marL="0" indent="0" algn="ctr">
              <a:lnSpc>
                <a:spcPct val="150000"/>
              </a:lnSpc>
              <a:buFont typeface="Inter"/>
              <a:buNone/>
            </a:pPr>
            <a:r>
              <a:rPr lang="en-US" dirty="0">
                <a:latin typeface="Bungee"/>
                <a:ea typeface="Bungee"/>
                <a:cs typeface="Bungee"/>
                <a:sym typeface="Bungee"/>
              </a:rPr>
              <a:t>NLTK</a:t>
            </a:r>
          </a:p>
        </p:txBody>
      </p:sp>
      <p:pic>
        <p:nvPicPr>
          <p:cNvPr id="122" name="Graphic 121">
            <a:extLst>
              <a:ext uri="{FF2B5EF4-FFF2-40B4-BE49-F238E27FC236}">
                <a16:creationId xmlns:a16="http://schemas.microsoft.com/office/drawing/2014/main" id="{7C05D72F-A6B7-DC41-8778-A6FEF7C020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07757" y="2442812"/>
            <a:ext cx="287972" cy="284132"/>
          </a:xfrm>
          <a:prstGeom prst="rect">
            <a:avLst/>
          </a:prstGeom>
        </p:spPr>
      </p:pic>
      <p:sp>
        <p:nvSpPr>
          <p:cNvPr id="126" name="Google Shape;2066;p53">
            <a:extLst>
              <a:ext uri="{FF2B5EF4-FFF2-40B4-BE49-F238E27FC236}">
                <a16:creationId xmlns:a16="http://schemas.microsoft.com/office/drawing/2014/main" id="{4D1875B0-B7FD-214B-A529-49786FBDD8E8}"/>
              </a:ext>
            </a:extLst>
          </p:cNvPr>
          <p:cNvSpPr/>
          <p:nvPr/>
        </p:nvSpPr>
        <p:spPr>
          <a:xfrm>
            <a:off x="1596312" y="3829454"/>
            <a:ext cx="1584015" cy="32485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 name="Google Shape;2066;p53">
            <a:extLst>
              <a:ext uri="{FF2B5EF4-FFF2-40B4-BE49-F238E27FC236}">
                <a16:creationId xmlns:a16="http://schemas.microsoft.com/office/drawing/2014/main" id="{0303CECC-EF6C-CE40-BCD2-C804B9F71698}"/>
              </a:ext>
            </a:extLst>
          </p:cNvPr>
          <p:cNvSpPr/>
          <p:nvPr/>
        </p:nvSpPr>
        <p:spPr>
          <a:xfrm>
            <a:off x="3072136" y="3112870"/>
            <a:ext cx="1584015" cy="32485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6" name="Google Shape;2066;p53">
            <a:extLst>
              <a:ext uri="{FF2B5EF4-FFF2-40B4-BE49-F238E27FC236}">
                <a16:creationId xmlns:a16="http://schemas.microsoft.com/office/drawing/2014/main" id="{DDC27991-0607-DF40-BEF5-F407E9F32979}"/>
              </a:ext>
            </a:extLst>
          </p:cNvPr>
          <p:cNvSpPr/>
          <p:nvPr/>
        </p:nvSpPr>
        <p:spPr>
          <a:xfrm>
            <a:off x="4607405" y="3887575"/>
            <a:ext cx="1584015" cy="32485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9" name="Google Shape;2121;p53">
            <a:extLst>
              <a:ext uri="{FF2B5EF4-FFF2-40B4-BE49-F238E27FC236}">
                <a16:creationId xmlns:a16="http://schemas.microsoft.com/office/drawing/2014/main" id="{B2CAAA93-C894-1247-AE86-C87D7CF91B9A}"/>
              </a:ext>
            </a:extLst>
          </p:cNvPr>
          <p:cNvCxnSpPr/>
          <p:nvPr/>
        </p:nvCxnSpPr>
        <p:spPr>
          <a:xfrm flipV="1">
            <a:off x="5774889" y="2060927"/>
            <a:ext cx="582181" cy="687092"/>
          </a:xfrm>
          <a:prstGeom prst="straightConnector1">
            <a:avLst/>
          </a:prstGeom>
          <a:noFill/>
          <a:ln w="9525" cap="flat" cmpd="sng">
            <a:solidFill>
              <a:schemeClr val="accent6"/>
            </a:solidFill>
            <a:prstDash val="dot"/>
            <a:round/>
            <a:headEnd type="none" w="med" len="med"/>
            <a:tailEnd type="none" w="med" len="med"/>
          </a:ln>
          <a:effectLst>
            <a:outerShdw blurRad="71438" algn="bl" rotWithShape="0">
              <a:schemeClr val="accent6"/>
            </a:outerShdw>
          </a:effectLst>
        </p:spPr>
      </p:cxnSp>
      <p:sp>
        <p:nvSpPr>
          <p:cNvPr id="140" name="Google Shape;2066;p53">
            <a:extLst>
              <a:ext uri="{FF2B5EF4-FFF2-40B4-BE49-F238E27FC236}">
                <a16:creationId xmlns:a16="http://schemas.microsoft.com/office/drawing/2014/main" id="{0244A376-2610-3741-9151-A145894A71E0}"/>
              </a:ext>
            </a:extLst>
          </p:cNvPr>
          <p:cNvSpPr/>
          <p:nvPr/>
        </p:nvSpPr>
        <p:spPr>
          <a:xfrm>
            <a:off x="5918070" y="3115755"/>
            <a:ext cx="1584015" cy="32485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 name="Google Shape;2064;p53">
            <a:extLst>
              <a:ext uri="{FF2B5EF4-FFF2-40B4-BE49-F238E27FC236}">
                <a16:creationId xmlns:a16="http://schemas.microsoft.com/office/drawing/2014/main" id="{9C48F309-6B94-FF44-90BF-86A07B75F197}"/>
              </a:ext>
            </a:extLst>
          </p:cNvPr>
          <p:cNvSpPr/>
          <p:nvPr/>
        </p:nvSpPr>
        <p:spPr>
          <a:xfrm>
            <a:off x="7880380" y="2299204"/>
            <a:ext cx="830700" cy="8307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 name="Google Shape;2122;p53">
            <a:extLst>
              <a:ext uri="{FF2B5EF4-FFF2-40B4-BE49-F238E27FC236}">
                <a16:creationId xmlns:a16="http://schemas.microsoft.com/office/drawing/2014/main" id="{DC4DE349-DFAB-2245-BF58-00A58AC24652}"/>
              </a:ext>
            </a:extLst>
          </p:cNvPr>
          <p:cNvCxnSpPr>
            <a:cxnSpLocks/>
          </p:cNvCxnSpPr>
          <p:nvPr/>
        </p:nvCxnSpPr>
        <p:spPr>
          <a:xfrm>
            <a:off x="7175425" y="2027462"/>
            <a:ext cx="704955" cy="705036"/>
          </a:xfrm>
          <a:prstGeom prst="straightConnector1">
            <a:avLst/>
          </a:prstGeom>
          <a:noFill/>
          <a:ln w="9525" cap="flat" cmpd="sng">
            <a:solidFill>
              <a:schemeClr val="accent6"/>
            </a:solidFill>
            <a:prstDash val="dot"/>
            <a:round/>
            <a:headEnd type="none" w="med" len="med"/>
            <a:tailEnd type="none" w="med" len="med"/>
          </a:ln>
          <a:effectLst>
            <a:outerShdw blurRad="71438" algn="bl" rotWithShape="0">
              <a:schemeClr val="accent6"/>
            </a:outerShdw>
          </a:effectLst>
        </p:spPr>
      </p:cxnSp>
      <p:cxnSp>
        <p:nvCxnSpPr>
          <p:cNvPr id="143" name="Google Shape;2118;p53">
            <a:extLst>
              <a:ext uri="{FF2B5EF4-FFF2-40B4-BE49-F238E27FC236}">
                <a16:creationId xmlns:a16="http://schemas.microsoft.com/office/drawing/2014/main" id="{C509A8BC-E27E-0943-9F08-4709127AE76D}"/>
              </a:ext>
            </a:extLst>
          </p:cNvPr>
          <p:cNvCxnSpPr/>
          <p:nvPr/>
        </p:nvCxnSpPr>
        <p:spPr>
          <a:xfrm>
            <a:off x="8245246" y="3122526"/>
            <a:ext cx="0" cy="693580"/>
          </a:xfrm>
          <a:prstGeom prst="straightConnector1">
            <a:avLst/>
          </a:pr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cxnSp>
      <p:sp>
        <p:nvSpPr>
          <p:cNvPr id="144" name="Google Shape;2066;p53">
            <a:extLst>
              <a:ext uri="{FF2B5EF4-FFF2-40B4-BE49-F238E27FC236}">
                <a16:creationId xmlns:a16="http://schemas.microsoft.com/office/drawing/2014/main" id="{D16DDF65-42AA-4B49-BD18-35B9F6D020F7}"/>
              </a:ext>
            </a:extLst>
          </p:cNvPr>
          <p:cNvSpPr/>
          <p:nvPr/>
        </p:nvSpPr>
        <p:spPr>
          <a:xfrm>
            <a:off x="7453238" y="3820826"/>
            <a:ext cx="1590875" cy="472871"/>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 name="Google Shape;2073;p53">
            <a:extLst>
              <a:ext uri="{FF2B5EF4-FFF2-40B4-BE49-F238E27FC236}">
                <a16:creationId xmlns:a16="http://schemas.microsoft.com/office/drawing/2014/main" id="{AAFD3DCB-D85B-B740-9C9E-905133623DFA}"/>
              </a:ext>
            </a:extLst>
          </p:cNvPr>
          <p:cNvSpPr txBox="1">
            <a:spLocks/>
          </p:cNvSpPr>
          <p:nvPr/>
        </p:nvSpPr>
        <p:spPr>
          <a:xfrm>
            <a:off x="7520586" y="3928025"/>
            <a:ext cx="1487604" cy="28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Char char="■"/>
              <a:defRPr sz="1600" b="0" i="0" u="none" strike="noStrike" cap="none">
                <a:solidFill>
                  <a:schemeClr val="dk1"/>
                </a:solidFill>
                <a:latin typeface="Inter"/>
                <a:ea typeface="Inter"/>
                <a:cs typeface="Inter"/>
                <a:sym typeface="Inter"/>
              </a:defRPr>
            </a:lvl9pPr>
          </a:lstStyle>
          <a:p>
            <a:pPr marL="0" indent="0" algn="ctr">
              <a:buFont typeface="Inter"/>
              <a:buNone/>
            </a:pPr>
            <a:r>
              <a:rPr lang="en-US" sz="1400" dirty="0">
                <a:latin typeface="Bungee"/>
                <a:ea typeface="Bungee"/>
                <a:cs typeface="Bungee"/>
                <a:sym typeface="Bungee"/>
              </a:rPr>
              <a:t>Tableau</a:t>
            </a:r>
          </a:p>
          <a:p>
            <a:pPr marL="0" indent="0" algn="ctr">
              <a:buFont typeface="Inter"/>
              <a:buNone/>
            </a:pPr>
            <a:r>
              <a:rPr lang="en-US" sz="1400" dirty="0" err="1">
                <a:latin typeface="Bungee"/>
                <a:ea typeface="Bungee"/>
                <a:cs typeface="Bungee"/>
                <a:sym typeface="Bungee"/>
              </a:rPr>
              <a:t>Streamlit</a:t>
            </a:r>
            <a:endParaRPr lang="en-US" sz="1400" dirty="0">
              <a:latin typeface="Bungee"/>
              <a:ea typeface="Bungee"/>
              <a:cs typeface="Bungee"/>
              <a:sym typeface="Bungee"/>
            </a:endParaRPr>
          </a:p>
        </p:txBody>
      </p:sp>
      <p:pic>
        <p:nvPicPr>
          <p:cNvPr id="62" name="Picture 61">
            <a:extLst>
              <a:ext uri="{FF2B5EF4-FFF2-40B4-BE49-F238E27FC236}">
                <a16:creationId xmlns:a16="http://schemas.microsoft.com/office/drawing/2014/main" id="{2E5C09D1-400A-C54A-9D1A-28D0AECE3149}"/>
              </a:ext>
            </a:extLst>
          </p:cNvPr>
          <p:cNvPicPr>
            <a:picLocks noChangeAspect="1"/>
          </p:cNvPicPr>
          <p:nvPr/>
        </p:nvPicPr>
        <p:blipFill>
          <a:blip r:embed="rId10"/>
          <a:stretch>
            <a:fillRect/>
          </a:stretch>
        </p:blipFill>
        <p:spPr>
          <a:xfrm>
            <a:off x="6413244" y="1674051"/>
            <a:ext cx="649748" cy="706821"/>
          </a:xfrm>
          <a:prstGeom prst="rect">
            <a:avLst/>
          </a:prstGeom>
        </p:spPr>
      </p:pic>
      <p:pic>
        <p:nvPicPr>
          <p:cNvPr id="3" name="Graphic 2">
            <a:extLst>
              <a:ext uri="{FF2B5EF4-FFF2-40B4-BE49-F238E27FC236}">
                <a16:creationId xmlns:a16="http://schemas.microsoft.com/office/drawing/2014/main" id="{1CB04EA6-2F59-954A-846C-35F349E69E3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41420" y="2775736"/>
            <a:ext cx="313594" cy="171431"/>
          </a:xfrm>
          <a:prstGeom prst="rect">
            <a:avLst/>
          </a:prstGeom>
        </p:spPr>
      </p:pic>
    </p:spTree>
    <p:extLst>
      <p:ext uri="{BB962C8B-B14F-4D97-AF65-F5344CB8AC3E}">
        <p14:creationId xmlns:p14="http://schemas.microsoft.com/office/powerpoint/2010/main" val="2691214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grpSp>
        <p:nvGrpSpPr>
          <p:cNvPr id="353" name="Google Shape;353;p35"/>
          <p:cNvGrpSpPr/>
          <p:nvPr/>
        </p:nvGrpSpPr>
        <p:grpSpPr>
          <a:xfrm>
            <a:off x="719996" y="540006"/>
            <a:ext cx="302887" cy="302887"/>
            <a:chOff x="150250" y="735900"/>
            <a:chExt cx="508200" cy="508200"/>
          </a:xfrm>
        </p:grpSpPr>
        <p:sp>
          <p:nvSpPr>
            <p:cNvPr id="354" name="Google Shape;354;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5"/>
          <p:cNvGrpSpPr/>
          <p:nvPr/>
        </p:nvGrpSpPr>
        <p:grpSpPr>
          <a:xfrm>
            <a:off x="619912" y="987101"/>
            <a:ext cx="503118" cy="503118"/>
            <a:chOff x="150250" y="735900"/>
            <a:chExt cx="508200" cy="508200"/>
          </a:xfrm>
        </p:grpSpPr>
        <p:sp>
          <p:nvSpPr>
            <p:cNvPr id="357" name="Google Shape;357;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5"/>
          <p:cNvGrpSpPr/>
          <p:nvPr/>
        </p:nvGrpSpPr>
        <p:grpSpPr>
          <a:xfrm>
            <a:off x="1155760" y="674426"/>
            <a:ext cx="262993" cy="262993"/>
            <a:chOff x="150250" y="735900"/>
            <a:chExt cx="508200" cy="508200"/>
          </a:xfrm>
        </p:grpSpPr>
        <p:sp>
          <p:nvSpPr>
            <p:cNvPr id="360" name="Google Shape;360;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35"/>
          <p:cNvGrpSpPr/>
          <p:nvPr/>
        </p:nvGrpSpPr>
        <p:grpSpPr>
          <a:xfrm>
            <a:off x="8121121" y="4300606"/>
            <a:ext cx="302887" cy="302887"/>
            <a:chOff x="150250" y="735900"/>
            <a:chExt cx="508200" cy="508200"/>
          </a:xfrm>
        </p:grpSpPr>
        <p:sp>
          <p:nvSpPr>
            <p:cNvPr id="363" name="Google Shape;363;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5"/>
          <p:cNvGrpSpPr/>
          <p:nvPr/>
        </p:nvGrpSpPr>
        <p:grpSpPr>
          <a:xfrm>
            <a:off x="8021012" y="3675101"/>
            <a:ext cx="503118" cy="503118"/>
            <a:chOff x="150250" y="735900"/>
            <a:chExt cx="508200" cy="508200"/>
          </a:xfrm>
        </p:grpSpPr>
        <p:sp>
          <p:nvSpPr>
            <p:cNvPr id="366" name="Google Shape;366;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35"/>
          <p:cNvGrpSpPr/>
          <p:nvPr/>
        </p:nvGrpSpPr>
        <p:grpSpPr>
          <a:xfrm>
            <a:off x="7628135" y="4178226"/>
            <a:ext cx="262993" cy="262993"/>
            <a:chOff x="150250" y="735900"/>
            <a:chExt cx="508200" cy="508200"/>
          </a:xfrm>
        </p:grpSpPr>
        <p:sp>
          <p:nvSpPr>
            <p:cNvPr id="369" name="Google Shape;369;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10571;p72">
            <a:extLst>
              <a:ext uri="{FF2B5EF4-FFF2-40B4-BE49-F238E27FC236}">
                <a16:creationId xmlns:a16="http://schemas.microsoft.com/office/drawing/2014/main" id="{F2B48998-2E28-434A-A657-9FABE9BEF7D3}"/>
              </a:ext>
            </a:extLst>
          </p:cNvPr>
          <p:cNvGrpSpPr/>
          <p:nvPr/>
        </p:nvGrpSpPr>
        <p:grpSpPr>
          <a:xfrm rot="16200000">
            <a:off x="1035223" y="1665722"/>
            <a:ext cx="4177636" cy="1926205"/>
            <a:chOff x="5970251" y="3484366"/>
            <a:chExt cx="2372605" cy="987304"/>
          </a:xfrm>
        </p:grpSpPr>
        <p:grpSp>
          <p:nvGrpSpPr>
            <p:cNvPr id="24" name="Google Shape;10572;p72">
              <a:extLst>
                <a:ext uri="{FF2B5EF4-FFF2-40B4-BE49-F238E27FC236}">
                  <a16:creationId xmlns:a16="http://schemas.microsoft.com/office/drawing/2014/main" id="{1572F1B7-42E3-9E48-BA40-699ADA9CE15A}"/>
                </a:ext>
              </a:extLst>
            </p:cNvPr>
            <p:cNvGrpSpPr/>
            <p:nvPr/>
          </p:nvGrpSpPr>
          <p:grpSpPr>
            <a:xfrm>
              <a:off x="7531521" y="3484366"/>
              <a:ext cx="811335" cy="987304"/>
              <a:chOff x="3379425" y="1617275"/>
              <a:chExt cx="1090650" cy="1327200"/>
            </a:xfrm>
          </p:grpSpPr>
          <p:sp>
            <p:nvSpPr>
              <p:cNvPr id="37" name="Google Shape;10573;p72">
                <a:extLst>
                  <a:ext uri="{FF2B5EF4-FFF2-40B4-BE49-F238E27FC236}">
                    <a16:creationId xmlns:a16="http://schemas.microsoft.com/office/drawing/2014/main" id="{2B0293CD-2F1B-044D-9F74-7AE8962CA8EE}"/>
                  </a:ext>
                </a:extLst>
              </p:cNvPr>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0574;p72">
                <a:extLst>
                  <a:ext uri="{FF2B5EF4-FFF2-40B4-BE49-F238E27FC236}">
                    <a16:creationId xmlns:a16="http://schemas.microsoft.com/office/drawing/2014/main" id="{1F62F4AC-FC01-DE4A-9786-53ED581C388E}"/>
                  </a:ext>
                </a:extLst>
              </p:cNvPr>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575;p72">
                <a:extLst>
                  <a:ext uri="{FF2B5EF4-FFF2-40B4-BE49-F238E27FC236}">
                    <a16:creationId xmlns:a16="http://schemas.microsoft.com/office/drawing/2014/main" id="{FF7093A1-6F60-5943-9DBE-FF8EA60B5DB1}"/>
                  </a:ext>
                </a:extLst>
              </p:cNvPr>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0576;p72">
              <a:extLst>
                <a:ext uri="{FF2B5EF4-FFF2-40B4-BE49-F238E27FC236}">
                  <a16:creationId xmlns:a16="http://schemas.microsoft.com/office/drawing/2014/main" id="{F7875D65-3563-C447-AE5C-A09677E55533}"/>
                </a:ext>
              </a:extLst>
            </p:cNvPr>
            <p:cNvGrpSpPr/>
            <p:nvPr/>
          </p:nvGrpSpPr>
          <p:grpSpPr>
            <a:xfrm>
              <a:off x="6752546" y="3484366"/>
              <a:ext cx="811428" cy="987304"/>
              <a:chOff x="2332275" y="1617275"/>
              <a:chExt cx="1090775" cy="1327200"/>
            </a:xfrm>
          </p:grpSpPr>
          <p:sp>
            <p:nvSpPr>
              <p:cNvPr id="34" name="Google Shape;10577;p72">
                <a:extLst>
                  <a:ext uri="{FF2B5EF4-FFF2-40B4-BE49-F238E27FC236}">
                    <a16:creationId xmlns:a16="http://schemas.microsoft.com/office/drawing/2014/main" id="{5B64E5BE-28C9-E444-9D8B-CDAD3FC013A3}"/>
                  </a:ext>
                </a:extLst>
              </p:cNvPr>
              <p:cNvSpPr/>
              <p:nvPr/>
            </p:nvSpPr>
            <p:spPr>
              <a:xfrm>
                <a:off x="2521653" y="1792401"/>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578;p72">
                <a:extLst>
                  <a:ext uri="{FF2B5EF4-FFF2-40B4-BE49-F238E27FC236}">
                    <a16:creationId xmlns:a16="http://schemas.microsoft.com/office/drawing/2014/main" id="{D8265654-8A30-D84E-981D-5220CDF9FB25}"/>
                  </a:ext>
                </a:extLst>
              </p:cNvPr>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579;p72">
                <a:extLst>
                  <a:ext uri="{FF2B5EF4-FFF2-40B4-BE49-F238E27FC236}">
                    <a16:creationId xmlns:a16="http://schemas.microsoft.com/office/drawing/2014/main" id="{015870D7-A152-7148-8EDA-83EDC3696668}"/>
                  </a:ext>
                </a:extLst>
              </p:cNvPr>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0584;p72">
              <a:extLst>
                <a:ext uri="{FF2B5EF4-FFF2-40B4-BE49-F238E27FC236}">
                  <a16:creationId xmlns:a16="http://schemas.microsoft.com/office/drawing/2014/main" id="{F77154E8-65D1-3943-98BD-A9F2B5286137}"/>
                </a:ext>
              </a:extLst>
            </p:cNvPr>
            <p:cNvGrpSpPr/>
            <p:nvPr/>
          </p:nvGrpSpPr>
          <p:grpSpPr>
            <a:xfrm>
              <a:off x="5970251" y="3484367"/>
              <a:ext cx="811409" cy="987301"/>
              <a:chOff x="1280661" y="1617276"/>
              <a:chExt cx="1090750" cy="1327196"/>
            </a:xfrm>
          </p:grpSpPr>
          <p:sp>
            <p:nvSpPr>
              <p:cNvPr id="28" name="Google Shape;10585;p72">
                <a:extLst>
                  <a:ext uri="{FF2B5EF4-FFF2-40B4-BE49-F238E27FC236}">
                    <a16:creationId xmlns:a16="http://schemas.microsoft.com/office/drawing/2014/main" id="{373E7AD9-0ABC-2F44-872F-E796549ABABB}"/>
                  </a:ext>
                </a:extLst>
              </p:cNvPr>
              <p:cNvSpPr/>
              <p:nvPr/>
            </p:nvSpPr>
            <p:spPr>
              <a:xfrm>
                <a:off x="1442683" y="1792400"/>
                <a:ext cx="740375" cy="740374"/>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586;p72">
                <a:extLst>
                  <a:ext uri="{FF2B5EF4-FFF2-40B4-BE49-F238E27FC236}">
                    <a16:creationId xmlns:a16="http://schemas.microsoft.com/office/drawing/2014/main" id="{1CB394C3-2890-5D4F-AEF6-A90F2F16A6EE}"/>
                  </a:ext>
                </a:extLst>
              </p:cNvPr>
              <p:cNvSpPr/>
              <p:nvPr/>
            </p:nvSpPr>
            <p:spPr>
              <a:xfrm>
                <a:off x="1280661" y="1617276"/>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0587;p72">
                <a:extLst>
                  <a:ext uri="{FF2B5EF4-FFF2-40B4-BE49-F238E27FC236}">
                    <a16:creationId xmlns:a16="http://schemas.microsoft.com/office/drawing/2014/main" id="{C336A6A3-D723-BA4F-819A-497995622813}"/>
                  </a:ext>
                </a:extLst>
              </p:cNvPr>
              <p:cNvSpPr/>
              <p:nvPr/>
            </p:nvSpPr>
            <p:spPr>
              <a:xfrm>
                <a:off x="1674813" y="2771172"/>
                <a:ext cx="300949"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6" name="TextBox 5">
            <a:extLst>
              <a:ext uri="{FF2B5EF4-FFF2-40B4-BE49-F238E27FC236}">
                <a16:creationId xmlns:a16="http://schemas.microsoft.com/office/drawing/2014/main" id="{4756AF26-E4B2-BC47-A2CB-9E5C36431706}"/>
              </a:ext>
            </a:extLst>
          </p:cNvPr>
          <p:cNvSpPr txBox="1"/>
          <p:nvPr/>
        </p:nvSpPr>
        <p:spPr>
          <a:xfrm>
            <a:off x="2471060" y="1124611"/>
            <a:ext cx="928459" cy="307777"/>
          </a:xfrm>
          <a:prstGeom prst="rect">
            <a:avLst/>
          </a:prstGeom>
          <a:noFill/>
        </p:spPr>
        <p:txBody>
          <a:bodyPr wrap="none" rtlCol="0">
            <a:spAutoFit/>
          </a:bodyPr>
          <a:lstStyle/>
          <a:p>
            <a:r>
              <a:rPr lang="en-US" b="1" dirty="0">
                <a:solidFill>
                  <a:schemeClr val="accent6"/>
                </a:solidFill>
                <a:latin typeface="Avenir Next" panose="020B0503020202020204" pitchFamily="34" charset="0"/>
              </a:rPr>
              <a:t>SOURCE</a:t>
            </a:r>
          </a:p>
        </p:txBody>
      </p:sp>
      <p:sp>
        <p:nvSpPr>
          <p:cNvPr id="45" name="TextBox 44">
            <a:extLst>
              <a:ext uri="{FF2B5EF4-FFF2-40B4-BE49-F238E27FC236}">
                <a16:creationId xmlns:a16="http://schemas.microsoft.com/office/drawing/2014/main" id="{A3B37EE9-29B3-6746-894B-9CA9A4B29CAC}"/>
              </a:ext>
            </a:extLst>
          </p:cNvPr>
          <p:cNvSpPr txBox="1"/>
          <p:nvPr/>
        </p:nvSpPr>
        <p:spPr>
          <a:xfrm>
            <a:off x="2591746" y="2471726"/>
            <a:ext cx="721241" cy="307777"/>
          </a:xfrm>
          <a:prstGeom prst="rect">
            <a:avLst/>
          </a:prstGeom>
          <a:noFill/>
        </p:spPr>
        <p:txBody>
          <a:bodyPr wrap="square" rtlCol="0">
            <a:spAutoFit/>
          </a:bodyPr>
          <a:lstStyle/>
          <a:p>
            <a:r>
              <a:rPr lang="en-US" b="1" dirty="0">
                <a:solidFill>
                  <a:schemeClr val="accent6"/>
                </a:solidFill>
                <a:latin typeface="Avenir Next" panose="020B0503020202020204" pitchFamily="34" charset="0"/>
              </a:rPr>
              <a:t>DATA</a:t>
            </a:r>
          </a:p>
        </p:txBody>
      </p:sp>
      <p:sp>
        <p:nvSpPr>
          <p:cNvPr id="46" name="TextBox 45">
            <a:extLst>
              <a:ext uri="{FF2B5EF4-FFF2-40B4-BE49-F238E27FC236}">
                <a16:creationId xmlns:a16="http://schemas.microsoft.com/office/drawing/2014/main" id="{2D943598-67E3-0D46-966F-7008CCB04B18}"/>
              </a:ext>
            </a:extLst>
          </p:cNvPr>
          <p:cNvSpPr txBox="1"/>
          <p:nvPr/>
        </p:nvSpPr>
        <p:spPr>
          <a:xfrm>
            <a:off x="2416719" y="3875389"/>
            <a:ext cx="1244022" cy="307777"/>
          </a:xfrm>
          <a:prstGeom prst="rect">
            <a:avLst/>
          </a:prstGeom>
          <a:noFill/>
        </p:spPr>
        <p:txBody>
          <a:bodyPr wrap="square" rtlCol="0">
            <a:spAutoFit/>
          </a:bodyPr>
          <a:lstStyle/>
          <a:p>
            <a:r>
              <a:rPr lang="en-US" b="1" dirty="0">
                <a:solidFill>
                  <a:schemeClr val="accent6"/>
                </a:solidFill>
                <a:latin typeface="Avenir Next" panose="020B0503020202020204" pitchFamily="34" charset="0"/>
              </a:rPr>
              <a:t>ANALYSIS</a:t>
            </a:r>
          </a:p>
        </p:txBody>
      </p:sp>
      <p:sp>
        <p:nvSpPr>
          <p:cNvPr id="50" name="Google Shape;820;p39">
            <a:extLst>
              <a:ext uri="{FF2B5EF4-FFF2-40B4-BE49-F238E27FC236}">
                <a16:creationId xmlns:a16="http://schemas.microsoft.com/office/drawing/2014/main" id="{6A3E9AF4-2E38-6442-B64C-80E0BA89207A}"/>
              </a:ext>
            </a:extLst>
          </p:cNvPr>
          <p:cNvSpPr txBox="1">
            <a:spLocks/>
          </p:cNvSpPr>
          <p:nvPr/>
        </p:nvSpPr>
        <p:spPr>
          <a:xfrm>
            <a:off x="4204959" y="986300"/>
            <a:ext cx="2464800" cy="62558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accent6"/>
                </a:solidFill>
                <a:latin typeface="Avenir Next" panose="020B0503020202020204" pitchFamily="34" charset="0"/>
              </a:rPr>
              <a:t>Top 100 posts per month for H1 2021</a:t>
            </a:r>
          </a:p>
        </p:txBody>
      </p:sp>
      <p:sp>
        <p:nvSpPr>
          <p:cNvPr id="52" name="Google Shape;818;p39">
            <a:extLst>
              <a:ext uri="{FF2B5EF4-FFF2-40B4-BE49-F238E27FC236}">
                <a16:creationId xmlns:a16="http://schemas.microsoft.com/office/drawing/2014/main" id="{B7F1F9E4-16E5-7F4F-8870-BD7B34AEC03F}"/>
              </a:ext>
            </a:extLst>
          </p:cNvPr>
          <p:cNvSpPr txBox="1">
            <a:spLocks/>
          </p:cNvSpPr>
          <p:nvPr/>
        </p:nvSpPr>
        <p:spPr>
          <a:xfrm>
            <a:off x="4134157" y="2286547"/>
            <a:ext cx="2464800" cy="753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accent6"/>
                </a:solidFill>
                <a:latin typeface="Avenir Next" panose="020B0503020202020204" pitchFamily="34" charset="0"/>
              </a:rPr>
              <a:t>60k comments </a:t>
            </a:r>
          </a:p>
          <a:p>
            <a:pPr algn="ctr"/>
            <a:r>
              <a:rPr lang="en-US" dirty="0">
                <a:solidFill>
                  <a:schemeClr val="accent6"/>
                </a:solidFill>
                <a:latin typeface="Avenir Next" panose="020B0503020202020204" pitchFamily="34" charset="0"/>
              </a:rPr>
              <a:t>~1.4mm words ~40k unique words</a:t>
            </a:r>
          </a:p>
        </p:txBody>
      </p:sp>
      <p:sp>
        <p:nvSpPr>
          <p:cNvPr id="53" name="Google Shape;818;p39">
            <a:extLst>
              <a:ext uri="{FF2B5EF4-FFF2-40B4-BE49-F238E27FC236}">
                <a16:creationId xmlns:a16="http://schemas.microsoft.com/office/drawing/2014/main" id="{4FCA82E2-41EA-F746-A78E-D361765E03AB}"/>
              </a:ext>
            </a:extLst>
          </p:cNvPr>
          <p:cNvSpPr txBox="1">
            <a:spLocks/>
          </p:cNvSpPr>
          <p:nvPr/>
        </p:nvSpPr>
        <p:spPr>
          <a:xfrm>
            <a:off x="4224167" y="3626785"/>
            <a:ext cx="2464800" cy="753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accent6"/>
                </a:solidFill>
                <a:latin typeface="Avenir Next" panose="020B0503020202020204" pitchFamily="34" charset="0"/>
              </a:rPr>
              <a:t>LSA and NMF</a:t>
            </a:r>
          </a:p>
          <a:p>
            <a:pPr algn="ctr"/>
            <a:r>
              <a:rPr lang="en-US" dirty="0">
                <a:solidFill>
                  <a:schemeClr val="accent6"/>
                </a:solidFill>
                <a:latin typeface="Avenir Next" panose="020B0503020202020204" pitchFamily="34" charset="0"/>
              </a:rPr>
              <a:t>Vader for sentiment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4" name="Google Shape;854;p40"/>
          <p:cNvSpPr/>
          <p:nvPr/>
        </p:nvSpPr>
        <p:spPr>
          <a:xfrm>
            <a:off x="5041100" y="-83825"/>
            <a:ext cx="4877725" cy="5323275"/>
          </a:xfrm>
          <a:custGeom>
            <a:avLst/>
            <a:gdLst/>
            <a:ahLst/>
            <a:cxnLst/>
            <a:rect l="l" t="t" r="r" b="b"/>
            <a:pathLst>
              <a:path w="195109" h="212931" extrusionOk="0">
                <a:moveTo>
                  <a:pt x="195109" y="0"/>
                </a:moveTo>
                <a:lnTo>
                  <a:pt x="104120" y="93802"/>
                </a:lnTo>
                <a:lnTo>
                  <a:pt x="68475" y="57532"/>
                </a:lnTo>
                <a:lnTo>
                  <a:pt x="0" y="212931"/>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856" name="Google Shape;856;p40"/>
          <p:cNvSpPr txBox="1">
            <a:spLocks noGrp="1"/>
          </p:cNvSpPr>
          <p:nvPr>
            <p:ph type="title" idx="2"/>
          </p:nvPr>
        </p:nvSpPr>
        <p:spPr>
          <a:xfrm>
            <a:off x="970301" y="1832100"/>
            <a:ext cx="3132600" cy="147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t>topics</a:t>
            </a:r>
            <a:endParaRPr sz="5000" dirty="0"/>
          </a:p>
        </p:txBody>
      </p:sp>
      <p:grpSp>
        <p:nvGrpSpPr>
          <p:cNvPr id="858" name="Google Shape;858;p40"/>
          <p:cNvGrpSpPr/>
          <p:nvPr/>
        </p:nvGrpSpPr>
        <p:grpSpPr>
          <a:xfrm>
            <a:off x="4347717" y="1261129"/>
            <a:ext cx="3924217" cy="2430338"/>
            <a:chOff x="1745275" y="238125"/>
            <a:chExt cx="2435675" cy="1552500"/>
          </a:xfrm>
        </p:grpSpPr>
        <p:sp>
          <p:nvSpPr>
            <p:cNvPr id="859" name="Google Shape;859;p40"/>
            <p:cNvSpPr/>
            <p:nvPr/>
          </p:nvSpPr>
          <p:spPr>
            <a:xfrm>
              <a:off x="1772875" y="484350"/>
              <a:ext cx="2335550" cy="1097225"/>
            </a:xfrm>
            <a:custGeom>
              <a:avLst/>
              <a:gdLst/>
              <a:ahLst/>
              <a:cxnLst/>
              <a:rect l="l" t="t" r="r" b="b"/>
              <a:pathLst>
                <a:path w="93422" h="43889" extrusionOk="0">
                  <a:moveTo>
                    <a:pt x="18067" y="1"/>
                  </a:moveTo>
                  <a:cubicBezTo>
                    <a:pt x="16321" y="1"/>
                    <a:pt x="14554" y="234"/>
                    <a:pt x="12803" y="773"/>
                  </a:cubicBezTo>
                  <a:cubicBezTo>
                    <a:pt x="51" y="4691"/>
                    <a:pt x="0" y="16048"/>
                    <a:pt x="3321" y="22221"/>
                  </a:cubicBezTo>
                  <a:cubicBezTo>
                    <a:pt x="6400" y="27945"/>
                    <a:pt x="26880" y="43888"/>
                    <a:pt x="54194" y="43888"/>
                  </a:cubicBezTo>
                  <a:cubicBezTo>
                    <a:pt x="56341" y="43888"/>
                    <a:pt x="58529" y="43790"/>
                    <a:pt x="60755" y="43580"/>
                  </a:cubicBezTo>
                  <a:cubicBezTo>
                    <a:pt x="88097" y="41006"/>
                    <a:pt x="93421" y="11561"/>
                    <a:pt x="78844" y="6237"/>
                  </a:cubicBezTo>
                  <a:cubicBezTo>
                    <a:pt x="76737" y="5468"/>
                    <a:pt x="74860" y="5154"/>
                    <a:pt x="73127" y="5154"/>
                  </a:cubicBezTo>
                  <a:cubicBezTo>
                    <a:pt x="69230" y="5154"/>
                    <a:pt x="66058" y="6745"/>
                    <a:pt x="62619" y="8341"/>
                  </a:cubicBezTo>
                  <a:cubicBezTo>
                    <a:pt x="59172" y="9935"/>
                    <a:pt x="55447" y="11529"/>
                    <a:pt x="50450" y="11529"/>
                  </a:cubicBezTo>
                  <a:cubicBezTo>
                    <a:pt x="49327" y="11529"/>
                    <a:pt x="48139" y="11448"/>
                    <a:pt x="46875" y="11269"/>
                  </a:cubicBezTo>
                  <a:cubicBezTo>
                    <a:pt x="43085" y="10724"/>
                    <a:pt x="39485" y="9241"/>
                    <a:pt x="36392" y="6998"/>
                  </a:cubicBezTo>
                  <a:cubicBezTo>
                    <a:pt x="32631" y="4274"/>
                    <a:pt x="25545" y="1"/>
                    <a:pt x="18067"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0"/>
            <p:cNvSpPr/>
            <p:nvPr/>
          </p:nvSpPr>
          <p:spPr>
            <a:xfrm>
              <a:off x="2402525" y="428325"/>
              <a:ext cx="77975" cy="72450"/>
            </a:xfrm>
            <a:custGeom>
              <a:avLst/>
              <a:gdLst/>
              <a:ahLst/>
              <a:cxnLst/>
              <a:rect l="l" t="t" r="r" b="b"/>
              <a:pathLst>
                <a:path w="3119" h="2898" extrusionOk="0">
                  <a:moveTo>
                    <a:pt x="1563" y="1"/>
                  </a:moveTo>
                  <a:cubicBezTo>
                    <a:pt x="875" y="1"/>
                    <a:pt x="265" y="500"/>
                    <a:pt x="141" y="1202"/>
                  </a:cubicBezTo>
                  <a:cubicBezTo>
                    <a:pt x="1" y="1988"/>
                    <a:pt x="521" y="2735"/>
                    <a:pt x="1307" y="2875"/>
                  </a:cubicBezTo>
                  <a:cubicBezTo>
                    <a:pt x="1391" y="2890"/>
                    <a:pt x="1475" y="2897"/>
                    <a:pt x="1558" y="2897"/>
                  </a:cubicBezTo>
                  <a:cubicBezTo>
                    <a:pt x="2248" y="2897"/>
                    <a:pt x="2867" y="2398"/>
                    <a:pt x="2980" y="1696"/>
                  </a:cubicBezTo>
                  <a:cubicBezTo>
                    <a:pt x="3119" y="910"/>
                    <a:pt x="2600" y="163"/>
                    <a:pt x="1814" y="23"/>
                  </a:cubicBezTo>
                  <a:cubicBezTo>
                    <a:pt x="1730" y="8"/>
                    <a:pt x="1646" y="1"/>
                    <a:pt x="1563"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0"/>
            <p:cNvSpPr/>
            <p:nvPr/>
          </p:nvSpPr>
          <p:spPr>
            <a:xfrm>
              <a:off x="3820650" y="601275"/>
              <a:ext cx="51675" cy="51700"/>
            </a:xfrm>
            <a:custGeom>
              <a:avLst/>
              <a:gdLst/>
              <a:ahLst/>
              <a:cxnLst/>
              <a:rect l="l" t="t" r="r" b="b"/>
              <a:pathLst>
                <a:path w="2067" h="2068" extrusionOk="0">
                  <a:moveTo>
                    <a:pt x="1040" y="1"/>
                  </a:moveTo>
                  <a:cubicBezTo>
                    <a:pt x="457" y="1"/>
                    <a:pt x="0" y="457"/>
                    <a:pt x="0" y="1040"/>
                  </a:cubicBezTo>
                  <a:cubicBezTo>
                    <a:pt x="0" y="1611"/>
                    <a:pt x="457" y="2067"/>
                    <a:pt x="1040" y="2067"/>
                  </a:cubicBezTo>
                  <a:cubicBezTo>
                    <a:pt x="1610" y="2067"/>
                    <a:pt x="2066" y="1611"/>
                    <a:pt x="2066" y="1040"/>
                  </a:cubicBezTo>
                  <a:cubicBezTo>
                    <a:pt x="2066" y="457"/>
                    <a:pt x="1610" y="1"/>
                    <a:pt x="104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0"/>
            <p:cNvSpPr/>
            <p:nvPr/>
          </p:nvSpPr>
          <p:spPr>
            <a:xfrm>
              <a:off x="2341675" y="413300"/>
              <a:ext cx="47275" cy="43550"/>
            </a:xfrm>
            <a:custGeom>
              <a:avLst/>
              <a:gdLst/>
              <a:ahLst/>
              <a:cxnLst/>
              <a:rect l="l" t="t" r="r" b="b"/>
              <a:pathLst>
                <a:path w="1891" h="1742" extrusionOk="0">
                  <a:moveTo>
                    <a:pt x="933" y="1"/>
                  </a:moveTo>
                  <a:cubicBezTo>
                    <a:pt x="524" y="1"/>
                    <a:pt x="158" y="298"/>
                    <a:pt x="90" y="725"/>
                  </a:cubicBezTo>
                  <a:cubicBezTo>
                    <a:pt x="1" y="1195"/>
                    <a:pt x="318" y="1651"/>
                    <a:pt x="800" y="1727"/>
                  </a:cubicBezTo>
                  <a:cubicBezTo>
                    <a:pt x="853" y="1737"/>
                    <a:pt x="905" y="1742"/>
                    <a:pt x="957" y="1742"/>
                  </a:cubicBezTo>
                  <a:cubicBezTo>
                    <a:pt x="1367" y="1742"/>
                    <a:pt x="1733" y="1445"/>
                    <a:pt x="1801" y="1017"/>
                  </a:cubicBezTo>
                  <a:cubicBezTo>
                    <a:pt x="1890" y="548"/>
                    <a:pt x="1573" y="91"/>
                    <a:pt x="1091" y="15"/>
                  </a:cubicBezTo>
                  <a:cubicBezTo>
                    <a:pt x="1038" y="5"/>
                    <a:pt x="985" y="1"/>
                    <a:pt x="933"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0"/>
            <p:cNvSpPr/>
            <p:nvPr/>
          </p:nvSpPr>
          <p:spPr>
            <a:xfrm>
              <a:off x="1771275" y="1014500"/>
              <a:ext cx="52000" cy="51700"/>
            </a:xfrm>
            <a:custGeom>
              <a:avLst/>
              <a:gdLst/>
              <a:ahLst/>
              <a:cxnLst/>
              <a:rect l="l" t="t" r="r" b="b"/>
              <a:pathLst>
                <a:path w="2080" h="2068" extrusionOk="0">
                  <a:moveTo>
                    <a:pt x="1040" y="1"/>
                  </a:moveTo>
                  <a:cubicBezTo>
                    <a:pt x="470" y="1"/>
                    <a:pt x="0" y="457"/>
                    <a:pt x="0" y="1028"/>
                  </a:cubicBezTo>
                  <a:cubicBezTo>
                    <a:pt x="0" y="1611"/>
                    <a:pt x="470" y="2067"/>
                    <a:pt x="1040" y="2067"/>
                  </a:cubicBezTo>
                  <a:cubicBezTo>
                    <a:pt x="1611" y="2067"/>
                    <a:pt x="2079" y="1611"/>
                    <a:pt x="2079" y="1028"/>
                  </a:cubicBezTo>
                  <a:cubicBezTo>
                    <a:pt x="2079" y="457"/>
                    <a:pt x="1611" y="1"/>
                    <a:pt x="104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p:cNvSpPr/>
            <p:nvPr/>
          </p:nvSpPr>
          <p:spPr>
            <a:xfrm>
              <a:off x="3737625" y="1247600"/>
              <a:ext cx="321650" cy="276200"/>
            </a:xfrm>
            <a:custGeom>
              <a:avLst/>
              <a:gdLst/>
              <a:ahLst/>
              <a:cxnLst/>
              <a:rect l="l" t="t" r="r" b="b"/>
              <a:pathLst>
                <a:path w="12866" h="11048" extrusionOk="0">
                  <a:moveTo>
                    <a:pt x="10515" y="1"/>
                  </a:moveTo>
                  <a:cubicBezTo>
                    <a:pt x="9549" y="1"/>
                    <a:pt x="8172" y="845"/>
                    <a:pt x="6642" y="3214"/>
                  </a:cubicBezTo>
                  <a:cubicBezTo>
                    <a:pt x="4119" y="7130"/>
                    <a:pt x="0" y="10223"/>
                    <a:pt x="0" y="10223"/>
                  </a:cubicBezTo>
                  <a:lnTo>
                    <a:pt x="381" y="10490"/>
                  </a:lnTo>
                  <a:lnTo>
                    <a:pt x="570" y="10629"/>
                  </a:lnTo>
                  <a:lnTo>
                    <a:pt x="1141" y="11047"/>
                  </a:lnTo>
                  <a:cubicBezTo>
                    <a:pt x="1141" y="11047"/>
                    <a:pt x="12866" y="6484"/>
                    <a:pt x="11902" y="1223"/>
                  </a:cubicBezTo>
                  <a:cubicBezTo>
                    <a:pt x="11775" y="517"/>
                    <a:pt x="11271" y="1"/>
                    <a:pt x="1051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p:cNvSpPr/>
            <p:nvPr/>
          </p:nvSpPr>
          <p:spPr>
            <a:xfrm>
              <a:off x="3747125" y="1318800"/>
              <a:ext cx="229125" cy="194525"/>
            </a:xfrm>
            <a:custGeom>
              <a:avLst/>
              <a:gdLst/>
              <a:ahLst/>
              <a:cxnLst/>
              <a:rect l="l" t="t" r="r" b="b"/>
              <a:pathLst>
                <a:path w="9165" h="7781" extrusionOk="0">
                  <a:moveTo>
                    <a:pt x="9042" y="0"/>
                  </a:moveTo>
                  <a:cubicBezTo>
                    <a:pt x="9006" y="0"/>
                    <a:pt x="8972" y="14"/>
                    <a:pt x="8950" y="36"/>
                  </a:cubicBezTo>
                  <a:cubicBezTo>
                    <a:pt x="8950" y="48"/>
                    <a:pt x="7885" y="1380"/>
                    <a:pt x="6173" y="3002"/>
                  </a:cubicBezTo>
                  <a:cubicBezTo>
                    <a:pt x="4728" y="4397"/>
                    <a:pt x="2510" y="6273"/>
                    <a:pt x="1" y="7642"/>
                  </a:cubicBezTo>
                  <a:lnTo>
                    <a:pt x="190" y="7781"/>
                  </a:lnTo>
                  <a:cubicBezTo>
                    <a:pt x="2700" y="6412"/>
                    <a:pt x="4880" y="4549"/>
                    <a:pt x="6325" y="3167"/>
                  </a:cubicBezTo>
                  <a:cubicBezTo>
                    <a:pt x="8049" y="1519"/>
                    <a:pt x="9114" y="188"/>
                    <a:pt x="9127" y="175"/>
                  </a:cubicBezTo>
                  <a:cubicBezTo>
                    <a:pt x="9165" y="138"/>
                    <a:pt x="9153" y="62"/>
                    <a:pt x="9114" y="23"/>
                  </a:cubicBezTo>
                  <a:cubicBezTo>
                    <a:pt x="9093" y="7"/>
                    <a:pt x="9067" y="0"/>
                    <a:pt x="9042"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p:cNvSpPr/>
            <p:nvPr/>
          </p:nvSpPr>
          <p:spPr>
            <a:xfrm>
              <a:off x="3660600" y="1324125"/>
              <a:ext cx="520350" cy="267150"/>
            </a:xfrm>
            <a:custGeom>
              <a:avLst/>
              <a:gdLst/>
              <a:ahLst/>
              <a:cxnLst/>
              <a:rect l="l" t="t" r="r" b="b"/>
              <a:pathLst>
                <a:path w="20814" h="10686" extrusionOk="0">
                  <a:moveTo>
                    <a:pt x="18282" y="1"/>
                  </a:moveTo>
                  <a:cubicBezTo>
                    <a:pt x="16921" y="1"/>
                    <a:pt x="14972" y="721"/>
                    <a:pt x="12448" y="2663"/>
                  </a:cubicBezTo>
                  <a:cubicBezTo>
                    <a:pt x="7112" y="6782"/>
                    <a:pt x="1" y="9013"/>
                    <a:pt x="1" y="9013"/>
                  </a:cubicBezTo>
                  <a:lnTo>
                    <a:pt x="381" y="9570"/>
                  </a:lnTo>
                  <a:lnTo>
                    <a:pt x="584" y="9862"/>
                  </a:lnTo>
                  <a:lnTo>
                    <a:pt x="1155" y="10686"/>
                  </a:lnTo>
                  <a:cubicBezTo>
                    <a:pt x="1155" y="10686"/>
                    <a:pt x="19357" y="10141"/>
                    <a:pt x="20599" y="2510"/>
                  </a:cubicBezTo>
                  <a:cubicBezTo>
                    <a:pt x="20813" y="1191"/>
                    <a:pt x="20033" y="1"/>
                    <a:pt x="18282"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0"/>
            <p:cNvSpPr/>
            <p:nvPr/>
          </p:nvSpPr>
          <p:spPr>
            <a:xfrm>
              <a:off x="3670100" y="1411875"/>
              <a:ext cx="404400" cy="158825"/>
            </a:xfrm>
            <a:custGeom>
              <a:avLst/>
              <a:gdLst/>
              <a:ahLst/>
              <a:cxnLst/>
              <a:rect l="l" t="t" r="r" b="b"/>
              <a:pathLst>
                <a:path w="16176" h="6353" extrusionOk="0">
                  <a:moveTo>
                    <a:pt x="15987" y="0"/>
                  </a:moveTo>
                  <a:cubicBezTo>
                    <a:pt x="15959" y="0"/>
                    <a:pt x="15932" y="9"/>
                    <a:pt x="15910" y="27"/>
                  </a:cubicBezTo>
                  <a:cubicBezTo>
                    <a:pt x="15884" y="40"/>
                    <a:pt x="13792" y="1320"/>
                    <a:pt x="10674" y="2727"/>
                  </a:cubicBezTo>
                  <a:cubicBezTo>
                    <a:pt x="8025" y="3919"/>
                    <a:pt x="4096" y="5414"/>
                    <a:pt x="1" y="6060"/>
                  </a:cubicBezTo>
                  <a:lnTo>
                    <a:pt x="204" y="6352"/>
                  </a:lnTo>
                  <a:cubicBezTo>
                    <a:pt x="4273" y="5693"/>
                    <a:pt x="8164" y="4198"/>
                    <a:pt x="10814" y="3018"/>
                  </a:cubicBezTo>
                  <a:cubicBezTo>
                    <a:pt x="13944" y="1612"/>
                    <a:pt x="16048" y="306"/>
                    <a:pt x="16074" y="293"/>
                  </a:cubicBezTo>
                  <a:cubicBezTo>
                    <a:pt x="16150" y="243"/>
                    <a:pt x="16175" y="153"/>
                    <a:pt x="16125" y="77"/>
                  </a:cubicBezTo>
                  <a:cubicBezTo>
                    <a:pt x="16092" y="28"/>
                    <a:pt x="16038" y="0"/>
                    <a:pt x="15987"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0"/>
            <p:cNvSpPr/>
            <p:nvPr/>
          </p:nvSpPr>
          <p:spPr>
            <a:xfrm>
              <a:off x="3383975" y="238125"/>
              <a:ext cx="418325" cy="118850"/>
            </a:xfrm>
            <a:custGeom>
              <a:avLst/>
              <a:gdLst/>
              <a:ahLst/>
              <a:cxnLst/>
              <a:rect l="l" t="t" r="r" b="b"/>
              <a:pathLst>
                <a:path w="16733" h="4754" extrusionOk="0">
                  <a:moveTo>
                    <a:pt x="10077" y="0"/>
                  </a:moveTo>
                  <a:cubicBezTo>
                    <a:pt x="8936" y="0"/>
                    <a:pt x="7961" y="647"/>
                    <a:pt x="7454" y="1585"/>
                  </a:cubicBezTo>
                  <a:cubicBezTo>
                    <a:pt x="7225" y="1509"/>
                    <a:pt x="6972" y="1470"/>
                    <a:pt x="6705" y="1470"/>
                  </a:cubicBezTo>
                  <a:cubicBezTo>
                    <a:pt x="5755" y="1470"/>
                    <a:pt x="4918" y="1977"/>
                    <a:pt x="4474" y="2751"/>
                  </a:cubicBezTo>
                  <a:cubicBezTo>
                    <a:pt x="4132" y="2408"/>
                    <a:pt x="3663" y="2193"/>
                    <a:pt x="3144" y="2193"/>
                  </a:cubicBezTo>
                  <a:cubicBezTo>
                    <a:pt x="2383" y="2193"/>
                    <a:pt x="1724" y="2662"/>
                    <a:pt x="1432" y="3321"/>
                  </a:cubicBezTo>
                  <a:lnTo>
                    <a:pt x="710" y="3321"/>
                  </a:lnTo>
                  <a:cubicBezTo>
                    <a:pt x="519" y="3321"/>
                    <a:pt x="342" y="3410"/>
                    <a:pt x="203" y="3537"/>
                  </a:cubicBezTo>
                  <a:cubicBezTo>
                    <a:pt x="76" y="3664"/>
                    <a:pt x="0" y="3841"/>
                    <a:pt x="0" y="4044"/>
                  </a:cubicBezTo>
                  <a:cubicBezTo>
                    <a:pt x="0" y="4437"/>
                    <a:pt x="317" y="4754"/>
                    <a:pt x="710" y="4754"/>
                  </a:cubicBezTo>
                  <a:lnTo>
                    <a:pt x="16022" y="4754"/>
                  </a:lnTo>
                  <a:cubicBezTo>
                    <a:pt x="16212" y="4754"/>
                    <a:pt x="16389" y="4678"/>
                    <a:pt x="16529" y="4551"/>
                  </a:cubicBezTo>
                  <a:cubicBezTo>
                    <a:pt x="16656" y="4411"/>
                    <a:pt x="16732" y="4234"/>
                    <a:pt x="16732" y="4044"/>
                  </a:cubicBezTo>
                  <a:cubicBezTo>
                    <a:pt x="16732" y="3651"/>
                    <a:pt x="16415" y="3321"/>
                    <a:pt x="16022" y="3321"/>
                  </a:cubicBezTo>
                  <a:lnTo>
                    <a:pt x="15553" y="3321"/>
                  </a:lnTo>
                  <a:cubicBezTo>
                    <a:pt x="15338" y="2548"/>
                    <a:pt x="14615" y="1977"/>
                    <a:pt x="13766" y="1977"/>
                  </a:cubicBezTo>
                  <a:cubicBezTo>
                    <a:pt x="13462" y="1977"/>
                    <a:pt x="13183" y="2053"/>
                    <a:pt x="12929" y="2180"/>
                  </a:cubicBezTo>
                  <a:cubicBezTo>
                    <a:pt x="12587" y="926"/>
                    <a:pt x="11434" y="0"/>
                    <a:pt x="10077"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0"/>
            <p:cNvSpPr/>
            <p:nvPr/>
          </p:nvSpPr>
          <p:spPr>
            <a:xfrm>
              <a:off x="1964275" y="259350"/>
              <a:ext cx="270325" cy="76725"/>
            </a:xfrm>
            <a:custGeom>
              <a:avLst/>
              <a:gdLst/>
              <a:ahLst/>
              <a:cxnLst/>
              <a:rect l="l" t="t" r="r" b="b"/>
              <a:pathLst>
                <a:path w="10813" h="3069" extrusionOk="0">
                  <a:moveTo>
                    <a:pt x="6516" y="1"/>
                  </a:moveTo>
                  <a:cubicBezTo>
                    <a:pt x="5781" y="1"/>
                    <a:pt x="5147" y="406"/>
                    <a:pt x="4817" y="1015"/>
                  </a:cubicBezTo>
                  <a:cubicBezTo>
                    <a:pt x="4665" y="964"/>
                    <a:pt x="4500" y="939"/>
                    <a:pt x="4336" y="939"/>
                  </a:cubicBezTo>
                  <a:cubicBezTo>
                    <a:pt x="3714" y="939"/>
                    <a:pt x="3182" y="1268"/>
                    <a:pt x="2891" y="1762"/>
                  </a:cubicBezTo>
                  <a:cubicBezTo>
                    <a:pt x="2675" y="1547"/>
                    <a:pt x="2370" y="1407"/>
                    <a:pt x="2041" y="1407"/>
                  </a:cubicBezTo>
                  <a:cubicBezTo>
                    <a:pt x="1534" y="1407"/>
                    <a:pt x="1116" y="1712"/>
                    <a:pt x="925" y="2143"/>
                  </a:cubicBezTo>
                  <a:lnTo>
                    <a:pt x="457" y="2143"/>
                  </a:lnTo>
                  <a:cubicBezTo>
                    <a:pt x="330" y="2143"/>
                    <a:pt x="215" y="2193"/>
                    <a:pt x="127" y="2282"/>
                  </a:cubicBezTo>
                  <a:cubicBezTo>
                    <a:pt x="51" y="2358"/>
                    <a:pt x="0" y="2472"/>
                    <a:pt x="0" y="2612"/>
                  </a:cubicBezTo>
                  <a:cubicBezTo>
                    <a:pt x="0" y="2866"/>
                    <a:pt x="203" y="3068"/>
                    <a:pt x="457" y="3068"/>
                  </a:cubicBezTo>
                  <a:lnTo>
                    <a:pt x="10356" y="3068"/>
                  </a:lnTo>
                  <a:cubicBezTo>
                    <a:pt x="10483" y="3068"/>
                    <a:pt x="10597" y="3018"/>
                    <a:pt x="10686" y="2928"/>
                  </a:cubicBezTo>
                  <a:cubicBezTo>
                    <a:pt x="10762" y="2852"/>
                    <a:pt x="10812" y="2739"/>
                    <a:pt x="10812" y="2612"/>
                  </a:cubicBezTo>
                  <a:cubicBezTo>
                    <a:pt x="10812" y="2345"/>
                    <a:pt x="10610" y="2143"/>
                    <a:pt x="10356" y="2143"/>
                  </a:cubicBezTo>
                  <a:lnTo>
                    <a:pt x="10065" y="2143"/>
                  </a:lnTo>
                  <a:cubicBezTo>
                    <a:pt x="9913" y="1635"/>
                    <a:pt x="9443" y="1268"/>
                    <a:pt x="8899" y="1268"/>
                  </a:cubicBezTo>
                  <a:cubicBezTo>
                    <a:pt x="8708" y="1268"/>
                    <a:pt x="8519" y="1319"/>
                    <a:pt x="8353" y="1395"/>
                  </a:cubicBezTo>
                  <a:cubicBezTo>
                    <a:pt x="8138" y="596"/>
                    <a:pt x="7390" y="1"/>
                    <a:pt x="651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p:cNvSpPr/>
            <p:nvPr/>
          </p:nvSpPr>
          <p:spPr>
            <a:xfrm>
              <a:off x="3828250" y="452675"/>
              <a:ext cx="270325" cy="76700"/>
            </a:xfrm>
            <a:custGeom>
              <a:avLst/>
              <a:gdLst/>
              <a:ahLst/>
              <a:cxnLst/>
              <a:rect l="l" t="t" r="r" b="b"/>
              <a:pathLst>
                <a:path w="10813" h="3068" extrusionOk="0">
                  <a:moveTo>
                    <a:pt x="6516" y="0"/>
                  </a:moveTo>
                  <a:cubicBezTo>
                    <a:pt x="5781" y="0"/>
                    <a:pt x="5147" y="406"/>
                    <a:pt x="4817" y="1014"/>
                  </a:cubicBezTo>
                  <a:cubicBezTo>
                    <a:pt x="4665" y="976"/>
                    <a:pt x="4500" y="950"/>
                    <a:pt x="4336" y="950"/>
                  </a:cubicBezTo>
                  <a:cubicBezTo>
                    <a:pt x="3714" y="950"/>
                    <a:pt x="3182" y="1280"/>
                    <a:pt x="2891" y="1775"/>
                  </a:cubicBezTo>
                  <a:cubicBezTo>
                    <a:pt x="2675" y="1547"/>
                    <a:pt x="2371" y="1420"/>
                    <a:pt x="2029" y="1420"/>
                  </a:cubicBezTo>
                  <a:cubicBezTo>
                    <a:pt x="1534" y="1420"/>
                    <a:pt x="1103" y="1711"/>
                    <a:pt x="925" y="2142"/>
                  </a:cubicBezTo>
                  <a:lnTo>
                    <a:pt x="457" y="2142"/>
                  </a:lnTo>
                  <a:cubicBezTo>
                    <a:pt x="330" y="2142"/>
                    <a:pt x="216" y="2192"/>
                    <a:pt x="127" y="2282"/>
                  </a:cubicBezTo>
                  <a:cubicBezTo>
                    <a:pt x="51" y="2370"/>
                    <a:pt x="1" y="2485"/>
                    <a:pt x="1" y="2611"/>
                  </a:cubicBezTo>
                  <a:cubicBezTo>
                    <a:pt x="1" y="2865"/>
                    <a:pt x="203" y="3068"/>
                    <a:pt x="457" y="3068"/>
                  </a:cubicBezTo>
                  <a:lnTo>
                    <a:pt x="10356" y="3068"/>
                  </a:lnTo>
                  <a:cubicBezTo>
                    <a:pt x="10483" y="3068"/>
                    <a:pt x="10598" y="3017"/>
                    <a:pt x="10686" y="2941"/>
                  </a:cubicBezTo>
                  <a:cubicBezTo>
                    <a:pt x="10762" y="2852"/>
                    <a:pt x="10813" y="2738"/>
                    <a:pt x="10813" y="2611"/>
                  </a:cubicBezTo>
                  <a:cubicBezTo>
                    <a:pt x="10813" y="2358"/>
                    <a:pt x="10610" y="2142"/>
                    <a:pt x="10356" y="2142"/>
                  </a:cubicBezTo>
                  <a:lnTo>
                    <a:pt x="10052" y="2142"/>
                  </a:lnTo>
                  <a:cubicBezTo>
                    <a:pt x="9913" y="1648"/>
                    <a:pt x="9444" y="1280"/>
                    <a:pt x="8899" y="1280"/>
                  </a:cubicBezTo>
                  <a:cubicBezTo>
                    <a:pt x="8708" y="1280"/>
                    <a:pt x="8519" y="1318"/>
                    <a:pt x="8354" y="1407"/>
                  </a:cubicBezTo>
                  <a:cubicBezTo>
                    <a:pt x="8139" y="595"/>
                    <a:pt x="7390" y="0"/>
                    <a:pt x="6516"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p:cNvSpPr/>
            <p:nvPr/>
          </p:nvSpPr>
          <p:spPr>
            <a:xfrm>
              <a:off x="2835725" y="344600"/>
              <a:ext cx="330250" cy="93825"/>
            </a:xfrm>
            <a:custGeom>
              <a:avLst/>
              <a:gdLst/>
              <a:ahLst/>
              <a:cxnLst/>
              <a:rect l="l" t="t" r="r" b="b"/>
              <a:pathLst>
                <a:path w="13210" h="3753" extrusionOk="0">
                  <a:moveTo>
                    <a:pt x="7948" y="0"/>
                  </a:moveTo>
                  <a:cubicBezTo>
                    <a:pt x="7061" y="0"/>
                    <a:pt x="6288" y="507"/>
                    <a:pt x="5895" y="1242"/>
                  </a:cubicBezTo>
                  <a:cubicBezTo>
                    <a:pt x="5705" y="1192"/>
                    <a:pt x="5502" y="1154"/>
                    <a:pt x="5299" y="1154"/>
                  </a:cubicBezTo>
                  <a:cubicBezTo>
                    <a:pt x="4539" y="1154"/>
                    <a:pt x="3892" y="1560"/>
                    <a:pt x="3537" y="2168"/>
                  </a:cubicBezTo>
                  <a:cubicBezTo>
                    <a:pt x="3271" y="1901"/>
                    <a:pt x="2891" y="1737"/>
                    <a:pt x="2485" y="1737"/>
                  </a:cubicBezTo>
                  <a:cubicBezTo>
                    <a:pt x="1877" y="1737"/>
                    <a:pt x="1357" y="2104"/>
                    <a:pt x="1142" y="2624"/>
                  </a:cubicBezTo>
                  <a:lnTo>
                    <a:pt x="571" y="2624"/>
                  </a:lnTo>
                  <a:cubicBezTo>
                    <a:pt x="407" y="2624"/>
                    <a:pt x="267" y="2687"/>
                    <a:pt x="165" y="2789"/>
                  </a:cubicBezTo>
                  <a:cubicBezTo>
                    <a:pt x="64" y="2890"/>
                    <a:pt x="1" y="3030"/>
                    <a:pt x="1" y="3182"/>
                  </a:cubicBezTo>
                  <a:cubicBezTo>
                    <a:pt x="1" y="3499"/>
                    <a:pt x="255" y="3752"/>
                    <a:pt x="571" y="3752"/>
                  </a:cubicBezTo>
                  <a:lnTo>
                    <a:pt x="12638" y="3752"/>
                  </a:lnTo>
                  <a:cubicBezTo>
                    <a:pt x="12804" y="3752"/>
                    <a:pt x="12942" y="3689"/>
                    <a:pt x="13044" y="3588"/>
                  </a:cubicBezTo>
                  <a:cubicBezTo>
                    <a:pt x="13145" y="3486"/>
                    <a:pt x="13209" y="3347"/>
                    <a:pt x="13209" y="3182"/>
                  </a:cubicBezTo>
                  <a:cubicBezTo>
                    <a:pt x="13209" y="2878"/>
                    <a:pt x="12956" y="2624"/>
                    <a:pt x="12638" y="2624"/>
                  </a:cubicBezTo>
                  <a:lnTo>
                    <a:pt x="12283" y="2624"/>
                  </a:lnTo>
                  <a:cubicBezTo>
                    <a:pt x="12106" y="2016"/>
                    <a:pt x="11536" y="1560"/>
                    <a:pt x="10864" y="1560"/>
                  </a:cubicBezTo>
                  <a:cubicBezTo>
                    <a:pt x="10623" y="1560"/>
                    <a:pt x="10407" y="1623"/>
                    <a:pt x="10205" y="1712"/>
                  </a:cubicBezTo>
                  <a:cubicBezTo>
                    <a:pt x="9939" y="735"/>
                    <a:pt x="9026" y="0"/>
                    <a:pt x="7948"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0"/>
            <p:cNvSpPr/>
            <p:nvPr/>
          </p:nvSpPr>
          <p:spPr>
            <a:xfrm>
              <a:off x="2670000" y="438775"/>
              <a:ext cx="246550" cy="293725"/>
            </a:xfrm>
            <a:custGeom>
              <a:avLst/>
              <a:gdLst/>
              <a:ahLst/>
              <a:cxnLst/>
              <a:rect l="l" t="t" r="r" b="b"/>
              <a:pathLst>
                <a:path w="9862" h="11749" extrusionOk="0">
                  <a:moveTo>
                    <a:pt x="3255" y="1"/>
                  </a:moveTo>
                  <a:cubicBezTo>
                    <a:pt x="2779" y="1"/>
                    <a:pt x="2377" y="286"/>
                    <a:pt x="2143" y="734"/>
                  </a:cubicBezTo>
                  <a:cubicBezTo>
                    <a:pt x="0" y="4903"/>
                    <a:pt x="8696" y="11748"/>
                    <a:pt x="8696" y="11748"/>
                  </a:cubicBezTo>
                  <a:lnTo>
                    <a:pt x="9267" y="11559"/>
                  </a:lnTo>
                  <a:lnTo>
                    <a:pt x="9469" y="11483"/>
                  </a:lnTo>
                  <a:lnTo>
                    <a:pt x="9862" y="11356"/>
                  </a:lnTo>
                  <a:cubicBezTo>
                    <a:pt x="9862" y="11356"/>
                    <a:pt x="7188" y="7692"/>
                    <a:pt x="6072" y="3750"/>
                  </a:cubicBezTo>
                  <a:cubicBezTo>
                    <a:pt x="5281" y="988"/>
                    <a:pt x="4140" y="1"/>
                    <a:pt x="325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0"/>
            <p:cNvSpPr/>
            <p:nvPr/>
          </p:nvSpPr>
          <p:spPr>
            <a:xfrm>
              <a:off x="2762225" y="506925"/>
              <a:ext cx="144525" cy="220825"/>
            </a:xfrm>
            <a:custGeom>
              <a:avLst/>
              <a:gdLst/>
              <a:ahLst/>
              <a:cxnLst/>
              <a:rect l="l" t="t" r="r" b="b"/>
              <a:pathLst>
                <a:path w="5781" h="8833" extrusionOk="0">
                  <a:moveTo>
                    <a:pt x="117" y="0"/>
                  </a:moveTo>
                  <a:cubicBezTo>
                    <a:pt x="103" y="0"/>
                    <a:pt x="90" y="4"/>
                    <a:pt x="76" y="10"/>
                  </a:cubicBezTo>
                  <a:cubicBezTo>
                    <a:pt x="26" y="36"/>
                    <a:pt x="0" y="86"/>
                    <a:pt x="12" y="137"/>
                  </a:cubicBezTo>
                  <a:cubicBezTo>
                    <a:pt x="26" y="149"/>
                    <a:pt x="583" y="1544"/>
                    <a:pt x="1610" y="3369"/>
                  </a:cubicBezTo>
                  <a:cubicBezTo>
                    <a:pt x="2471" y="4903"/>
                    <a:pt x="3828" y="7033"/>
                    <a:pt x="5578" y="8833"/>
                  </a:cubicBezTo>
                  <a:lnTo>
                    <a:pt x="5780" y="8757"/>
                  </a:lnTo>
                  <a:cubicBezTo>
                    <a:pt x="4018" y="6969"/>
                    <a:pt x="2637" y="4814"/>
                    <a:pt x="1775" y="3267"/>
                  </a:cubicBezTo>
                  <a:cubicBezTo>
                    <a:pt x="761" y="1468"/>
                    <a:pt x="203" y="73"/>
                    <a:pt x="203" y="61"/>
                  </a:cubicBezTo>
                  <a:cubicBezTo>
                    <a:pt x="184" y="24"/>
                    <a:pt x="152" y="0"/>
                    <a:pt x="117"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p:cNvSpPr/>
            <p:nvPr/>
          </p:nvSpPr>
          <p:spPr>
            <a:xfrm>
              <a:off x="2559400" y="471375"/>
              <a:ext cx="371425" cy="323875"/>
            </a:xfrm>
            <a:custGeom>
              <a:avLst/>
              <a:gdLst/>
              <a:ahLst/>
              <a:cxnLst/>
              <a:rect l="l" t="t" r="r" b="b"/>
              <a:pathLst>
                <a:path w="14857" h="12955" extrusionOk="0">
                  <a:moveTo>
                    <a:pt x="2534" y="1"/>
                  </a:moveTo>
                  <a:cubicBezTo>
                    <a:pt x="1513" y="1"/>
                    <a:pt x="862" y="704"/>
                    <a:pt x="736" y="1647"/>
                  </a:cubicBezTo>
                  <a:cubicBezTo>
                    <a:pt x="1" y="7086"/>
                    <a:pt x="9736" y="11472"/>
                    <a:pt x="13538" y="12954"/>
                  </a:cubicBezTo>
                  <a:cubicBezTo>
                    <a:pt x="13982" y="12396"/>
                    <a:pt x="14426" y="11839"/>
                    <a:pt x="14857" y="11256"/>
                  </a:cubicBezTo>
                  <a:cubicBezTo>
                    <a:pt x="12993" y="9798"/>
                    <a:pt x="9837" y="7086"/>
                    <a:pt x="7555" y="3866"/>
                  </a:cubicBezTo>
                  <a:cubicBezTo>
                    <a:pt x="5526" y="1020"/>
                    <a:pt x="3762" y="1"/>
                    <a:pt x="2534"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0"/>
            <p:cNvSpPr/>
            <p:nvPr/>
          </p:nvSpPr>
          <p:spPr>
            <a:xfrm>
              <a:off x="2655400" y="560425"/>
              <a:ext cx="262750" cy="214875"/>
            </a:xfrm>
            <a:custGeom>
              <a:avLst/>
              <a:gdLst/>
              <a:ahLst/>
              <a:cxnLst/>
              <a:rect l="l" t="t" r="r" b="b"/>
              <a:pathLst>
                <a:path w="10510" h="8595" extrusionOk="0">
                  <a:moveTo>
                    <a:pt x="164" y="1"/>
                  </a:moveTo>
                  <a:cubicBezTo>
                    <a:pt x="130" y="1"/>
                    <a:pt x="94" y="13"/>
                    <a:pt x="65" y="37"/>
                  </a:cubicBezTo>
                  <a:cubicBezTo>
                    <a:pt x="14" y="88"/>
                    <a:pt x="1" y="177"/>
                    <a:pt x="52" y="240"/>
                  </a:cubicBezTo>
                  <a:cubicBezTo>
                    <a:pt x="65" y="253"/>
                    <a:pt x="1510" y="1888"/>
                    <a:pt x="3792" y="3879"/>
                  </a:cubicBezTo>
                  <a:cubicBezTo>
                    <a:pt x="5401" y="5285"/>
                    <a:pt x="7708" y="7098"/>
                    <a:pt x="10332" y="8594"/>
                  </a:cubicBezTo>
                  <a:cubicBezTo>
                    <a:pt x="10395" y="8518"/>
                    <a:pt x="10446" y="8442"/>
                    <a:pt x="10510" y="8366"/>
                  </a:cubicBezTo>
                  <a:cubicBezTo>
                    <a:pt x="7885" y="6882"/>
                    <a:pt x="5578" y="5070"/>
                    <a:pt x="3969" y="3663"/>
                  </a:cubicBezTo>
                  <a:cubicBezTo>
                    <a:pt x="1713" y="1685"/>
                    <a:pt x="280" y="63"/>
                    <a:pt x="268" y="51"/>
                  </a:cubicBezTo>
                  <a:cubicBezTo>
                    <a:pt x="241" y="17"/>
                    <a:pt x="203" y="1"/>
                    <a:pt x="164"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p:cNvSpPr/>
            <p:nvPr/>
          </p:nvSpPr>
          <p:spPr>
            <a:xfrm>
              <a:off x="1745275" y="1356700"/>
              <a:ext cx="364800" cy="268750"/>
            </a:xfrm>
            <a:custGeom>
              <a:avLst/>
              <a:gdLst/>
              <a:ahLst/>
              <a:cxnLst/>
              <a:rect l="l" t="t" r="r" b="b"/>
              <a:pathLst>
                <a:path w="14592" h="10750" extrusionOk="0">
                  <a:moveTo>
                    <a:pt x="1805" y="0"/>
                  </a:moveTo>
                  <a:cubicBezTo>
                    <a:pt x="777" y="0"/>
                    <a:pt x="1" y="586"/>
                    <a:pt x="432" y="1828"/>
                  </a:cubicBezTo>
                  <a:cubicBezTo>
                    <a:pt x="1155" y="3907"/>
                    <a:pt x="3259" y="3755"/>
                    <a:pt x="3285" y="5467"/>
                  </a:cubicBezTo>
                  <a:cubicBezTo>
                    <a:pt x="3317" y="6969"/>
                    <a:pt x="4192" y="8121"/>
                    <a:pt x="5401" y="8121"/>
                  </a:cubicBezTo>
                  <a:cubicBezTo>
                    <a:pt x="5569" y="8121"/>
                    <a:pt x="5742" y="8099"/>
                    <a:pt x="5921" y="8052"/>
                  </a:cubicBezTo>
                  <a:cubicBezTo>
                    <a:pt x="6543" y="7890"/>
                    <a:pt x="7094" y="7730"/>
                    <a:pt x="7579" y="7730"/>
                  </a:cubicBezTo>
                  <a:cubicBezTo>
                    <a:pt x="8230" y="7730"/>
                    <a:pt x="8763" y="8018"/>
                    <a:pt x="9191" y="8977"/>
                  </a:cubicBezTo>
                  <a:cubicBezTo>
                    <a:pt x="9669" y="10055"/>
                    <a:pt x="10738" y="10749"/>
                    <a:pt x="11652" y="10749"/>
                  </a:cubicBezTo>
                  <a:cubicBezTo>
                    <a:pt x="12168" y="10749"/>
                    <a:pt x="12635" y="10528"/>
                    <a:pt x="12918" y="10030"/>
                  </a:cubicBezTo>
                  <a:cubicBezTo>
                    <a:pt x="13121" y="9687"/>
                    <a:pt x="13336" y="9307"/>
                    <a:pt x="13539" y="8952"/>
                  </a:cubicBezTo>
                  <a:cubicBezTo>
                    <a:pt x="13603" y="8850"/>
                    <a:pt x="13653" y="8749"/>
                    <a:pt x="13716" y="8648"/>
                  </a:cubicBezTo>
                  <a:cubicBezTo>
                    <a:pt x="13729" y="8622"/>
                    <a:pt x="13742" y="8597"/>
                    <a:pt x="13755" y="8585"/>
                  </a:cubicBezTo>
                  <a:cubicBezTo>
                    <a:pt x="14591" y="7114"/>
                    <a:pt x="14211" y="5225"/>
                    <a:pt x="12829" y="4236"/>
                  </a:cubicBezTo>
                  <a:cubicBezTo>
                    <a:pt x="12437" y="3961"/>
                    <a:pt x="11995" y="3772"/>
                    <a:pt x="11517" y="3772"/>
                  </a:cubicBezTo>
                  <a:cubicBezTo>
                    <a:pt x="11314" y="3772"/>
                    <a:pt x="11105" y="3806"/>
                    <a:pt x="10890" y="3882"/>
                  </a:cubicBezTo>
                  <a:cubicBezTo>
                    <a:pt x="10579" y="3988"/>
                    <a:pt x="10324" y="4036"/>
                    <a:pt x="10113" y="4036"/>
                  </a:cubicBezTo>
                  <a:cubicBezTo>
                    <a:pt x="8792" y="4036"/>
                    <a:pt x="9162" y="2184"/>
                    <a:pt x="7949" y="1397"/>
                  </a:cubicBezTo>
                  <a:cubicBezTo>
                    <a:pt x="7436" y="1066"/>
                    <a:pt x="6954" y="975"/>
                    <a:pt x="6497" y="975"/>
                  </a:cubicBezTo>
                  <a:cubicBezTo>
                    <a:pt x="6219" y="975"/>
                    <a:pt x="5952" y="1009"/>
                    <a:pt x="5693" y="1042"/>
                  </a:cubicBezTo>
                  <a:cubicBezTo>
                    <a:pt x="5429" y="1079"/>
                    <a:pt x="5177" y="1115"/>
                    <a:pt x="4935" y="1115"/>
                  </a:cubicBezTo>
                  <a:cubicBezTo>
                    <a:pt x="4585" y="1115"/>
                    <a:pt x="4253" y="1039"/>
                    <a:pt x="3930" y="776"/>
                  </a:cubicBezTo>
                  <a:cubicBezTo>
                    <a:pt x="3303" y="266"/>
                    <a:pt x="2497" y="0"/>
                    <a:pt x="1805"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p:cNvSpPr/>
            <p:nvPr/>
          </p:nvSpPr>
          <p:spPr>
            <a:xfrm>
              <a:off x="1822600" y="1414325"/>
              <a:ext cx="265600" cy="166175"/>
            </a:xfrm>
            <a:custGeom>
              <a:avLst/>
              <a:gdLst/>
              <a:ahLst/>
              <a:cxnLst/>
              <a:rect l="l" t="t" r="r" b="b"/>
              <a:pathLst>
                <a:path w="10624" h="6647" extrusionOk="0">
                  <a:moveTo>
                    <a:pt x="201" y="0"/>
                  </a:moveTo>
                  <a:cubicBezTo>
                    <a:pt x="140" y="0"/>
                    <a:pt x="78" y="28"/>
                    <a:pt x="52" y="81"/>
                  </a:cubicBezTo>
                  <a:cubicBezTo>
                    <a:pt x="1" y="157"/>
                    <a:pt x="26" y="271"/>
                    <a:pt x="102" y="309"/>
                  </a:cubicBezTo>
                  <a:lnTo>
                    <a:pt x="10446" y="6647"/>
                  </a:lnTo>
                  <a:cubicBezTo>
                    <a:pt x="10510" y="6545"/>
                    <a:pt x="10560" y="6444"/>
                    <a:pt x="10623" y="6343"/>
                  </a:cubicBezTo>
                  <a:lnTo>
                    <a:pt x="280" y="18"/>
                  </a:lnTo>
                  <a:cubicBezTo>
                    <a:pt x="256" y="6"/>
                    <a:pt x="229" y="0"/>
                    <a:pt x="201"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0"/>
            <p:cNvSpPr/>
            <p:nvPr/>
          </p:nvSpPr>
          <p:spPr>
            <a:xfrm>
              <a:off x="1827675" y="1122500"/>
              <a:ext cx="344175" cy="445450"/>
            </a:xfrm>
            <a:custGeom>
              <a:avLst/>
              <a:gdLst/>
              <a:ahLst/>
              <a:cxnLst/>
              <a:rect l="l" t="t" r="r" b="b"/>
              <a:pathLst>
                <a:path w="13767" h="17818" extrusionOk="0">
                  <a:moveTo>
                    <a:pt x="1800" y="0"/>
                  </a:moveTo>
                  <a:cubicBezTo>
                    <a:pt x="1076" y="0"/>
                    <a:pt x="482" y="453"/>
                    <a:pt x="343" y="1550"/>
                  </a:cubicBezTo>
                  <a:cubicBezTo>
                    <a:pt x="1" y="4263"/>
                    <a:pt x="2422" y="5238"/>
                    <a:pt x="1522" y="7153"/>
                  </a:cubicBezTo>
                  <a:cubicBezTo>
                    <a:pt x="609" y="9080"/>
                    <a:pt x="1180" y="11082"/>
                    <a:pt x="3018" y="11475"/>
                  </a:cubicBezTo>
                  <a:cubicBezTo>
                    <a:pt x="4856" y="11855"/>
                    <a:pt x="6225" y="12033"/>
                    <a:pt x="6136" y="14302"/>
                  </a:cubicBezTo>
                  <a:cubicBezTo>
                    <a:pt x="6074" y="16134"/>
                    <a:pt x="7377" y="17817"/>
                    <a:pt x="8741" y="17817"/>
                  </a:cubicBezTo>
                  <a:cubicBezTo>
                    <a:pt x="9066" y="17817"/>
                    <a:pt x="9395" y="17721"/>
                    <a:pt x="9710" y="17509"/>
                  </a:cubicBezTo>
                  <a:cubicBezTo>
                    <a:pt x="10116" y="17230"/>
                    <a:pt x="10560" y="16939"/>
                    <a:pt x="10991" y="16647"/>
                  </a:cubicBezTo>
                  <a:cubicBezTo>
                    <a:pt x="11105" y="16571"/>
                    <a:pt x="11219" y="16482"/>
                    <a:pt x="11333" y="16406"/>
                  </a:cubicBezTo>
                  <a:cubicBezTo>
                    <a:pt x="11371" y="16393"/>
                    <a:pt x="11397" y="16368"/>
                    <a:pt x="11422" y="16356"/>
                  </a:cubicBezTo>
                  <a:cubicBezTo>
                    <a:pt x="13158" y="15176"/>
                    <a:pt x="13767" y="12882"/>
                    <a:pt x="12778" y="11032"/>
                  </a:cubicBezTo>
                  <a:cubicBezTo>
                    <a:pt x="12385" y="10283"/>
                    <a:pt x="11764" y="9688"/>
                    <a:pt x="10839" y="9574"/>
                  </a:cubicBezTo>
                  <a:cubicBezTo>
                    <a:pt x="7910" y="9193"/>
                    <a:pt x="9989" y="6988"/>
                    <a:pt x="8924" y="5213"/>
                  </a:cubicBezTo>
                  <a:cubicBezTo>
                    <a:pt x="7708" y="3160"/>
                    <a:pt x="5553" y="3920"/>
                    <a:pt x="4805" y="2298"/>
                  </a:cubicBezTo>
                  <a:cubicBezTo>
                    <a:pt x="4196" y="966"/>
                    <a:pt x="2858" y="0"/>
                    <a:pt x="1800"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0"/>
            <p:cNvSpPr/>
            <p:nvPr/>
          </p:nvSpPr>
          <p:spPr>
            <a:xfrm>
              <a:off x="1900575" y="1213050"/>
              <a:ext cx="210425" cy="325625"/>
            </a:xfrm>
            <a:custGeom>
              <a:avLst/>
              <a:gdLst/>
              <a:ahLst/>
              <a:cxnLst/>
              <a:rect l="l" t="t" r="r" b="b"/>
              <a:pathLst>
                <a:path w="8417" h="13025" extrusionOk="0">
                  <a:moveTo>
                    <a:pt x="239" y="1"/>
                  </a:moveTo>
                  <a:cubicBezTo>
                    <a:pt x="201" y="1"/>
                    <a:pt x="162" y="11"/>
                    <a:pt x="127" y="32"/>
                  </a:cubicBezTo>
                  <a:cubicBezTo>
                    <a:pt x="39" y="95"/>
                    <a:pt x="0" y="222"/>
                    <a:pt x="64" y="323"/>
                  </a:cubicBezTo>
                  <a:lnTo>
                    <a:pt x="8075" y="13025"/>
                  </a:lnTo>
                  <a:cubicBezTo>
                    <a:pt x="8189" y="12949"/>
                    <a:pt x="8303" y="12860"/>
                    <a:pt x="8417" y="12784"/>
                  </a:cubicBezTo>
                  <a:lnTo>
                    <a:pt x="419" y="95"/>
                  </a:lnTo>
                  <a:cubicBezTo>
                    <a:pt x="386" y="37"/>
                    <a:pt x="314" y="1"/>
                    <a:pt x="239"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0"/>
            <p:cNvSpPr/>
            <p:nvPr/>
          </p:nvSpPr>
          <p:spPr>
            <a:xfrm>
              <a:off x="3268925" y="1009575"/>
              <a:ext cx="123300" cy="358300"/>
            </a:xfrm>
            <a:custGeom>
              <a:avLst/>
              <a:gdLst/>
              <a:ahLst/>
              <a:cxnLst/>
              <a:rect l="l" t="t" r="r" b="b"/>
              <a:pathLst>
                <a:path w="4932" h="14332" extrusionOk="0">
                  <a:moveTo>
                    <a:pt x="807" y="0"/>
                  </a:moveTo>
                  <a:cubicBezTo>
                    <a:pt x="735" y="0"/>
                    <a:pt x="665" y="39"/>
                    <a:pt x="634" y="110"/>
                  </a:cubicBezTo>
                  <a:cubicBezTo>
                    <a:pt x="76" y="1516"/>
                    <a:pt x="228" y="3620"/>
                    <a:pt x="1078" y="6371"/>
                  </a:cubicBezTo>
                  <a:cubicBezTo>
                    <a:pt x="1737" y="8476"/>
                    <a:pt x="2789" y="10960"/>
                    <a:pt x="4234" y="13774"/>
                  </a:cubicBezTo>
                  <a:lnTo>
                    <a:pt x="4932" y="14332"/>
                  </a:lnTo>
                  <a:cubicBezTo>
                    <a:pt x="1369" y="7563"/>
                    <a:pt x="0" y="2695"/>
                    <a:pt x="964" y="249"/>
                  </a:cubicBezTo>
                  <a:cubicBezTo>
                    <a:pt x="1002" y="160"/>
                    <a:pt x="964" y="46"/>
                    <a:pt x="862" y="8"/>
                  </a:cubicBezTo>
                  <a:cubicBezTo>
                    <a:pt x="844" y="3"/>
                    <a:pt x="825" y="0"/>
                    <a:pt x="807" y="0"/>
                  </a:cubicBezTo>
                  <a:close/>
                </a:path>
              </a:pathLst>
            </a:custGeom>
            <a:solidFill>
              <a:srgbClr val="0E1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0"/>
            <p:cNvSpPr/>
            <p:nvPr/>
          </p:nvSpPr>
          <p:spPr>
            <a:xfrm>
              <a:off x="3223625" y="1058475"/>
              <a:ext cx="59375" cy="49225"/>
            </a:xfrm>
            <a:custGeom>
              <a:avLst/>
              <a:gdLst/>
              <a:ahLst/>
              <a:cxnLst/>
              <a:rect l="l" t="t" r="r" b="b"/>
              <a:pathLst>
                <a:path w="2375" h="1969" extrusionOk="0">
                  <a:moveTo>
                    <a:pt x="302" y="1"/>
                  </a:moveTo>
                  <a:cubicBezTo>
                    <a:pt x="119" y="1"/>
                    <a:pt x="0" y="16"/>
                    <a:pt x="0" y="16"/>
                  </a:cubicBezTo>
                  <a:cubicBezTo>
                    <a:pt x="643" y="1696"/>
                    <a:pt x="1488" y="1968"/>
                    <a:pt x="1968" y="1968"/>
                  </a:cubicBezTo>
                  <a:cubicBezTo>
                    <a:pt x="2198" y="1968"/>
                    <a:pt x="2345" y="1906"/>
                    <a:pt x="2345" y="1906"/>
                  </a:cubicBezTo>
                  <a:cubicBezTo>
                    <a:pt x="2375" y="192"/>
                    <a:pt x="942" y="1"/>
                    <a:pt x="302"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0"/>
            <p:cNvSpPr/>
            <p:nvPr/>
          </p:nvSpPr>
          <p:spPr>
            <a:xfrm>
              <a:off x="3275900" y="1077575"/>
              <a:ext cx="71625" cy="61175"/>
            </a:xfrm>
            <a:custGeom>
              <a:avLst/>
              <a:gdLst/>
              <a:ahLst/>
              <a:cxnLst/>
              <a:rect l="l" t="t" r="r" b="b"/>
              <a:pathLst>
                <a:path w="2865" h="2447" extrusionOk="0">
                  <a:moveTo>
                    <a:pt x="2422" y="1"/>
                  </a:moveTo>
                  <a:lnTo>
                    <a:pt x="2422" y="1"/>
                  </a:lnTo>
                  <a:cubicBezTo>
                    <a:pt x="0" y="1091"/>
                    <a:pt x="673" y="2447"/>
                    <a:pt x="673" y="2447"/>
                  </a:cubicBezTo>
                  <a:cubicBezTo>
                    <a:pt x="2865" y="2359"/>
                    <a:pt x="2422" y="1"/>
                    <a:pt x="2422"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0"/>
            <p:cNvSpPr/>
            <p:nvPr/>
          </p:nvSpPr>
          <p:spPr>
            <a:xfrm>
              <a:off x="3255300" y="969500"/>
              <a:ext cx="78300" cy="72275"/>
            </a:xfrm>
            <a:custGeom>
              <a:avLst/>
              <a:gdLst/>
              <a:ahLst/>
              <a:cxnLst/>
              <a:rect l="l" t="t" r="r" b="b"/>
              <a:pathLst>
                <a:path w="3132" h="2891" extrusionOk="0">
                  <a:moveTo>
                    <a:pt x="1927" y="1"/>
                  </a:moveTo>
                  <a:cubicBezTo>
                    <a:pt x="1" y="1839"/>
                    <a:pt x="1091" y="2891"/>
                    <a:pt x="1091" y="2891"/>
                  </a:cubicBezTo>
                  <a:cubicBezTo>
                    <a:pt x="3131" y="2080"/>
                    <a:pt x="1928" y="1"/>
                    <a:pt x="1927"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0"/>
            <p:cNvSpPr/>
            <p:nvPr/>
          </p:nvSpPr>
          <p:spPr>
            <a:xfrm>
              <a:off x="3241025" y="1173125"/>
              <a:ext cx="71025" cy="38400"/>
            </a:xfrm>
            <a:custGeom>
              <a:avLst/>
              <a:gdLst/>
              <a:ahLst/>
              <a:cxnLst/>
              <a:rect l="l" t="t" r="r" b="b"/>
              <a:pathLst>
                <a:path w="2841" h="1536" extrusionOk="0">
                  <a:moveTo>
                    <a:pt x="1204" y="0"/>
                  </a:moveTo>
                  <a:cubicBezTo>
                    <a:pt x="562" y="0"/>
                    <a:pt x="1" y="286"/>
                    <a:pt x="1" y="286"/>
                  </a:cubicBezTo>
                  <a:cubicBezTo>
                    <a:pt x="861" y="1284"/>
                    <a:pt x="1566" y="1536"/>
                    <a:pt x="2058" y="1536"/>
                  </a:cubicBezTo>
                  <a:cubicBezTo>
                    <a:pt x="2560" y="1536"/>
                    <a:pt x="2840" y="1275"/>
                    <a:pt x="2840" y="1275"/>
                  </a:cubicBezTo>
                  <a:cubicBezTo>
                    <a:pt x="2500" y="260"/>
                    <a:pt x="1816" y="0"/>
                    <a:pt x="1204"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0"/>
            <p:cNvSpPr/>
            <p:nvPr/>
          </p:nvSpPr>
          <p:spPr>
            <a:xfrm>
              <a:off x="3305375" y="1168850"/>
              <a:ext cx="76075" cy="67500"/>
            </a:xfrm>
            <a:custGeom>
              <a:avLst/>
              <a:gdLst/>
              <a:ahLst/>
              <a:cxnLst/>
              <a:rect l="l" t="t" r="r" b="b"/>
              <a:pathLst>
                <a:path w="3043" h="2700" extrusionOk="0">
                  <a:moveTo>
                    <a:pt x="2206" y="0"/>
                  </a:moveTo>
                  <a:lnTo>
                    <a:pt x="2206" y="0"/>
                  </a:lnTo>
                  <a:cubicBezTo>
                    <a:pt x="1" y="1483"/>
                    <a:pt x="900" y="2700"/>
                    <a:pt x="900" y="2700"/>
                  </a:cubicBezTo>
                  <a:cubicBezTo>
                    <a:pt x="3043" y="2244"/>
                    <a:pt x="2206" y="1"/>
                    <a:pt x="2206"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0"/>
            <p:cNvSpPr/>
            <p:nvPr/>
          </p:nvSpPr>
          <p:spPr>
            <a:xfrm>
              <a:off x="3273675" y="1250850"/>
              <a:ext cx="71650" cy="38100"/>
            </a:xfrm>
            <a:custGeom>
              <a:avLst/>
              <a:gdLst/>
              <a:ahLst/>
              <a:cxnLst/>
              <a:rect l="l" t="t" r="r" b="b"/>
              <a:pathLst>
                <a:path w="2866" h="1524" extrusionOk="0">
                  <a:moveTo>
                    <a:pt x="1235" y="0"/>
                  </a:moveTo>
                  <a:cubicBezTo>
                    <a:pt x="578" y="0"/>
                    <a:pt x="1" y="307"/>
                    <a:pt x="1" y="307"/>
                  </a:cubicBezTo>
                  <a:cubicBezTo>
                    <a:pt x="863" y="1275"/>
                    <a:pt x="1564" y="1523"/>
                    <a:pt x="2057" y="1523"/>
                  </a:cubicBezTo>
                  <a:cubicBezTo>
                    <a:pt x="2578" y="1523"/>
                    <a:pt x="2866" y="1245"/>
                    <a:pt x="2866" y="1245"/>
                  </a:cubicBezTo>
                  <a:cubicBezTo>
                    <a:pt x="2508" y="258"/>
                    <a:pt x="1838" y="0"/>
                    <a:pt x="1235"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0"/>
            <p:cNvSpPr/>
            <p:nvPr/>
          </p:nvSpPr>
          <p:spPr>
            <a:xfrm>
              <a:off x="2699150" y="940675"/>
              <a:ext cx="192700" cy="747900"/>
            </a:xfrm>
            <a:custGeom>
              <a:avLst/>
              <a:gdLst/>
              <a:ahLst/>
              <a:cxnLst/>
              <a:rect l="l" t="t" r="r" b="b"/>
              <a:pathLst>
                <a:path w="7708" h="29916" extrusionOk="0">
                  <a:moveTo>
                    <a:pt x="0" y="1"/>
                  </a:moveTo>
                  <a:lnTo>
                    <a:pt x="0" y="10142"/>
                  </a:lnTo>
                  <a:lnTo>
                    <a:pt x="0" y="29916"/>
                  </a:lnTo>
                  <a:lnTo>
                    <a:pt x="7707" y="29916"/>
                  </a:lnTo>
                  <a:lnTo>
                    <a:pt x="7707" y="12714"/>
                  </a:lnTo>
                  <a:lnTo>
                    <a:pt x="7707"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0"/>
            <p:cNvSpPr/>
            <p:nvPr/>
          </p:nvSpPr>
          <p:spPr>
            <a:xfrm>
              <a:off x="3014125" y="1185950"/>
              <a:ext cx="192700" cy="502625"/>
            </a:xfrm>
            <a:custGeom>
              <a:avLst/>
              <a:gdLst/>
              <a:ahLst/>
              <a:cxnLst/>
              <a:rect l="l" t="t" r="r" b="b"/>
              <a:pathLst>
                <a:path w="7708" h="20105" extrusionOk="0">
                  <a:moveTo>
                    <a:pt x="1" y="1"/>
                  </a:moveTo>
                  <a:lnTo>
                    <a:pt x="1" y="3728"/>
                  </a:lnTo>
                  <a:lnTo>
                    <a:pt x="1" y="20105"/>
                  </a:lnTo>
                  <a:lnTo>
                    <a:pt x="7708" y="20105"/>
                  </a:lnTo>
                  <a:lnTo>
                    <a:pt x="7708" y="3410"/>
                  </a:lnTo>
                  <a:lnTo>
                    <a:pt x="7708"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0"/>
            <p:cNvSpPr/>
            <p:nvPr/>
          </p:nvSpPr>
          <p:spPr>
            <a:xfrm>
              <a:off x="2384150" y="667525"/>
              <a:ext cx="192700" cy="1021050"/>
            </a:xfrm>
            <a:custGeom>
              <a:avLst/>
              <a:gdLst/>
              <a:ahLst/>
              <a:cxnLst/>
              <a:rect l="l" t="t" r="r" b="b"/>
              <a:pathLst>
                <a:path w="7708" h="40842" extrusionOk="0">
                  <a:moveTo>
                    <a:pt x="0" y="0"/>
                  </a:moveTo>
                  <a:lnTo>
                    <a:pt x="0" y="12600"/>
                  </a:lnTo>
                  <a:lnTo>
                    <a:pt x="0" y="40842"/>
                  </a:lnTo>
                  <a:lnTo>
                    <a:pt x="7707" y="40842"/>
                  </a:lnTo>
                  <a:lnTo>
                    <a:pt x="7707" y="18570"/>
                  </a:lnTo>
                  <a:lnTo>
                    <a:pt x="7707"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0"/>
            <p:cNvSpPr/>
            <p:nvPr/>
          </p:nvSpPr>
          <p:spPr>
            <a:xfrm>
              <a:off x="2072950" y="444100"/>
              <a:ext cx="192700" cy="1244475"/>
            </a:xfrm>
            <a:custGeom>
              <a:avLst/>
              <a:gdLst/>
              <a:ahLst/>
              <a:cxnLst/>
              <a:rect l="l" t="t" r="r" b="b"/>
              <a:pathLst>
                <a:path w="7708" h="49779" extrusionOk="0">
                  <a:moveTo>
                    <a:pt x="1" y="0"/>
                  </a:moveTo>
                  <a:lnTo>
                    <a:pt x="1" y="16555"/>
                  </a:lnTo>
                  <a:lnTo>
                    <a:pt x="1" y="49779"/>
                  </a:lnTo>
                  <a:lnTo>
                    <a:pt x="7708" y="49779"/>
                  </a:lnTo>
                  <a:lnTo>
                    <a:pt x="7708" y="18241"/>
                  </a:lnTo>
                  <a:lnTo>
                    <a:pt x="7708"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0"/>
            <p:cNvSpPr/>
            <p:nvPr/>
          </p:nvSpPr>
          <p:spPr>
            <a:xfrm>
              <a:off x="2106250" y="461525"/>
              <a:ext cx="1608575" cy="661075"/>
            </a:xfrm>
            <a:custGeom>
              <a:avLst/>
              <a:gdLst/>
              <a:ahLst/>
              <a:cxnLst/>
              <a:rect l="l" t="t" r="r" b="b"/>
              <a:pathLst>
                <a:path w="64343" h="26443" extrusionOk="0">
                  <a:moveTo>
                    <a:pt x="61224" y="1"/>
                  </a:moveTo>
                  <a:lnTo>
                    <a:pt x="48028" y="13196"/>
                  </a:lnTo>
                  <a:lnTo>
                    <a:pt x="36874" y="2041"/>
                  </a:lnTo>
                  <a:lnTo>
                    <a:pt x="19635" y="19268"/>
                  </a:lnTo>
                  <a:lnTo>
                    <a:pt x="11839" y="11472"/>
                  </a:lnTo>
                  <a:lnTo>
                    <a:pt x="0" y="23325"/>
                  </a:lnTo>
                  <a:lnTo>
                    <a:pt x="3119" y="26443"/>
                  </a:lnTo>
                  <a:lnTo>
                    <a:pt x="11839" y="17709"/>
                  </a:lnTo>
                  <a:lnTo>
                    <a:pt x="19635" y="25505"/>
                  </a:lnTo>
                  <a:lnTo>
                    <a:pt x="36874" y="8278"/>
                  </a:lnTo>
                  <a:lnTo>
                    <a:pt x="48028" y="19433"/>
                  </a:lnTo>
                  <a:lnTo>
                    <a:pt x="64343" y="3119"/>
                  </a:lnTo>
                  <a:lnTo>
                    <a:pt x="61224"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0"/>
            <p:cNvSpPr/>
            <p:nvPr/>
          </p:nvSpPr>
          <p:spPr>
            <a:xfrm>
              <a:off x="2149350" y="992950"/>
              <a:ext cx="106175" cy="87825"/>
            </a:xfrm>
            <a:custGeom>
              <a:avLst/>
              <a:gdLst/>
              <a:ahLst/>
              <a:cxnLst/>
              <a:rect l="l" t="t" r="r" b="b"/>
              <a:pathLst>
                <a:path w="4247" h="3513" extrusionOk="0">
                  <a:moveTo>
                    <a:pt x="342" y="1"/>
                  </a:moveTo>
                  <a:lnTo>
                    <a:pt x="0" y="330"/>
                  </a:lnTo>
                  <a:lnTo>
                    <a:pt x="3055" y="3513"/>
                  </a:lnTo>
                  <a:lnTo>
                    <a:pt x="4246" y="2321"/>
                  </a:lnTo>
                  <a:lnTo>
                    <a:pt x="342"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0"/>
            <p:cNvSpPr/>
            <p:nvPr/>
          </p:nvSpPr>
          <p:spPr>
            <a:xfrm>
              <a:off x="2006400" y="918800"/>
              <a:ext cx="290950" cy="288400"/>
            </a:xfrm>
            <a:custGeom>
              <a:avLst/>
              <a:gdLst/>
              <a:ahLst/>
              <a:cxnLst/>
              <a:rect l="l" t="t" r="r" b="b"/>
              <a:pathLst>
                <a:path w="11638" h="11536" extrusionOk="0">
                  <a:moveTo>
                    <a:pt x="2549" y="1"/>
                  </a:moveTo>
                  <a:lnTo>
                    <a:pt x="1" y="11536"/>
                  </a:lnTo>
                  <a:lnTo>
                    <a:pt x="11637" y="9445"/>
                  </a:lnTo>
                  <a:lnTo>
                    <a:pt x="2549"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0"/>
            <p:cNvSpPr/>
            <p:nvPr/>
          </p:nvSpPr>
          <p:spPr>
            <a:xfrm>
              <a:off x="1832450" y="539500"/>
              <a:ext cx="34550" cy="34550"/>
            </a:xfrm>
            <a:custGeom>
              <a:avLst/>
              <a:gdLst/>
              <a:ahLst/>
              <a:cxnLst/>
              <a:rect l="l" t="t" r="r" b="b"/>
              <a:pathLst>
                <a:path w="1382" h="1382" extrusionOk="0">
                  <a:moveTo>
                    <a:pt x="685" y="215"/>
                  </a:moveTo>
                  <a:cubicBezTo>
                    <a:pt x="951" y="215"/>
                    <a:pt x="1167" y="431"/>
                    <a:pt x="1167" y="697"/>
                  </a:cubicBezTo>
                  <a:cubicBezTo>
                    <a:pt x="1167" y="950"/>
                    <a:pt x="951" y="1166"/>
                    <a:pt x="685" y="1166"/>
                  </a:cubicBezTo>
                  <a:cubicBezTo>
                    <a:pt x="431" y="1166"/>
                    <a:pt x="215" y="950"/>
                    <a:pt x="215" y="697"/>
                  </a:cubicBezTo>
                  <a:cubicBezTo>
                    <a:pt x="215" y="431"/>
                    <a:pt x="431" y="215"/>
                    <a:pt x="685" y="215"/>
                  </a:cubicBezTo>
                  <a:close/>
                  <a:moveTo>
                    <a:pt x="685" y="0"/>
                  </a:moveTo>
                  <a:cubicBezTo>
                    <a:pt x="305" y="0"/>
                    <a:pt x="0" y="317"/>
                    <a:pt x="0" y="697"/>
                  </a:cubicBezTo>
                  <a:cubicBezTo>
                    <a:pt x="0" y="1077"/>
                    <a:pt x="305" y="1381"/>
                    <a:pt x="685" y="1381"/>
                  </a:cubicBezTo>
                  <a:cubicBezTo>
                    <a:pt x="1065" y="1381"/>
                    <a:pt x="1382" y="1077"/>
                    <a:pt x="1382" y="697"/>
                  </a:cubicBezTo>
                  <a:cubicBezTo>
                    <a:pt x="1382" y="317"/>
                    <a:pt x="1065" y="0"/>
                    <a:pt x="68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0"/>
            <p:cNvSpPr/>
            <p:nvPr/>
          </p:nvSpPr>
          <p:spPr>
            <a:xfrm>
              <a:off x="1902800" y="516350"/>
              <a:ext cx="34550" cy="34575"/>
            </a:xfrm>
            <a:custGeom>
              <a:avLst/>
              <a:gdLst/>
              <a:ahLst/>
              <a:cxnLst/>
              <a:rect l="l" t="t" r="r" b="b"/>
              <a:pathLst>
                <a:path w="1382" h="1383" extrusionOk="0">
                  <a:moveTo>
                    <a:pt x="685" y="216"/>
                  </a:moveTo>
                  <a:cubicBezTo>
                    <a:pt x="951" y="216"/>
                    <a:pt x="1167" y="431"/>
                    <a:pt x="1167" y="685"/>
                  </a:cubicBezTo>
                  <a:cubicBezTo>
                    <a:pt x="1167" y="952"/>
                    <a:pt x="951" y="1167"/>
                    <a:pt x="685" y="1167"/>
                  </a:cubicBezTo>
                  <a:cubicBezTo>
                    <a:pt x="431" y="1167"/>
                    <a:pt x="215" y="952"/>
                    <a:pt x="215" y="685"/>
                  </a:cubicBezTo>
                  <a:cubicBezTo>
                    <a:pt x="215" y="431"/>
                    <a:pt x="431" y="216"/>
                    <a:pt x="685" y="216"/>
                  </a:cubicBezTo>
                  <a:close/>
                  <a:moveTo>
                    <a:pt x="685" y="0"/>
                  </a:moveTo>
                  <a:cubicBezTo>
                    <a:pt x="305" y="0"/>
                    <a:pt x="0" y="305"/>
                    <a:pt x="0" y="685"/>
                  </a:cubicBezTo>
                  <a:cubicBezTo>
                    <a:pt x="0" y="1065"/>
                    <a:pt x="305" y="1383"/>
                    <a:pt x="685" y="1383"/>
                  </a:cubicBezTo>
                  <a:cubicBezTo>
                    <a:pt x="1065" y="1383"/>
                    <a:pt x="1382" y="1065"/>
                    <a:pt x="1382" y="685"/>
                  </a:cubicBezTo>
                  <a:cubicBezTo>
                    <a:pt x="1382" y="305"/>
                    <a:pt x="1065" y="0"/>
                    <a:pt x="68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0"/>
            <p:cNvSpPr/>
            <p:nvPr/>
          </p:nvSpPr>
          <p:spPr>
            <a:xfrm>
              <a:off x="1936700" y="459625"/>
              <a:ext cx="5425" cy="17150"/>
            </a:xfrm>
            <a:custGeom>
              <a:avLst/>
              <a:gdLst/>
              <a:ahLst/>
              <a:cxnLst/>
              <a:rect l="l" t="t" r="r" b="b"/>
              <a:pathLst>
                <a:path w="217" h="686" extrusionOk="0">
                  <a:moveTo>
                    <a:pt x="115" y="1"/>
                  </a:moveTo>
                  <a:cubicBezTo>
                    <a:pt x="51" y="1"/>
                    <a:pt x="0" y="52"/>
                    <a:pt x="0" y="102"/>
                  </a:cubicBezTo>
                  <a:lnTo>
                    <a:pt x="0" y="584"/>
                  </a:lnTo>
                  <a:cubicBezTo>
                    <a:pt x="0" y="647"/>
                    <a:pt x="51" y="685"/>
                    <a:pt x="115" y="685"/>
                  </a:cubicBezTo>
                  <a:cubicBezTo>
                    <a:pt x="165" y="685"/>
                    <a:pt x="216" y="647"/>
                    <a:pt x="216" y="584"/>
                  </a:cubicBezTo>
                  <a:lnTo>
                    <a:pt x="216" y="102"/>
                  </a:lnTo>
                  <a:cubicBezTo>
                    <a:pt x="216" y="52"/>
                    <a:pt x="165" y="1"/>
                    <a:pt x="11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0"/>
            <p:cNvSpPr/>
            <p:nvPr/>
          </p:nvSpPr>
          <p:spPr>
            <a:xfrm>
              <a:off x="1936700" y="438725"/>
              <a:ext cx="5425" cy="17425"/>
            </a:xfrm>
            <a:custGeom>
              <a:avLst/>
              <a:gdLst/>
              <a:ahLst/>
              <a:cxnLst/>
              <a:rect l="l" t="t" r="r" b="b"/>
              <a:pathLst>
                <a:path w="217" h="697" extrusionOk="0">
                  <a:moveTo>
                    <a:pt x="115" y="0"/>
                  </a:moveTo>
                  <a:cubicBezTo>
                    <a:pt x="51" y="0"/>
                    <a:pt x="0" y="51"/>
                    <a:pt x="0" y="114"/>
                  </a:cubicBezTo>
                  <a:lnTo>
                    <a:pt x="0" y="583"/>
                  </a:lnTo>
                  <a:cubicBezTo>
                    <a:pt x="0" y="646"/>
                    <a:pt x="51" y="697"/>
                    <a:pt x="115" y="697"/>
                  </a:cubicBezTo>
                  <a:cubicBezTo>
                    <a:pt x="165" y="697"/>
                    <a:pt x="216" y="646"/>
                    <a:pt x="216" y="583"/>
                  </a:cubicBezTo>
                  <a:lnTo>
                    <a:pt x="216" y="114"/>
                  </a:lnTo>
                  <a:cubicBezTo>
                    <a:pt x="216" y="51"/>
                    <a:pt x="165" y="0"/>
                    <a:pt x="11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0"/>
            <p:cNvSpPr/>
            <p:nvPr/>
          </p:nvSpPr>
          <p:spPr>
            <a:xfrm>
              <a:off x="1942725" y="455200"/>
              <a:ext cx="16175" cy="5400"/>
            </a:xfrm>
            <a:custGeom>
              <a:avLst/>
              <a:gdLst/>
              <a:ahLst/>
              <a:cxnLst/>
              <a:rect l="l" t="t" r="r" b="b"/>
              <a:pathLst>
                <a:path w="647" h="216" extrusionOk="0">
                  <a:moveTo>
                    <a:pt x="114" y="0"/>
                  </a:moveTo>
                  <a:cubicBezTo>
                    <a:pt x="51" y="0"/>
                    <a:pt x="1" y="51"/>
                    <a:pt x="1" y="102"/>
                  </a:cubicBezTo>
                  <a:cubicBezTo>
                    <a:pt x="1" y="165"/>
                    <a:pt x="51" y="215"/>
                    <a:pt x="114" y="215"/>
                  </a:cubicBezTo>
                  <a:lnTo>
                    <a:pt x="533" y="215"/>
                  </a:lnTo>
                  <a:cubicBezTo>
                    <a:pt x="596" y="215"/>
                    <a:pt x="646" y="165"/>
                    <a:pt x="646" y="102"/>
                  </a:cubicBezTo>
                  <a:cubicBezTo>
                    <a:pt x="646" y="51"/>
                    <a:pt x="596" y="0"/>
                    <a:pt x="53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0"/>
            <p:cNvSpPr/>
            <p:nvPr/>
          </p:nvSpPr>
          <p:spPr>
            <a:xfrm>
              <a:off x="1919900" y="455200"/>
              <a:ext cx="16175" cy="5400"/>
            </a:xfrm>
            <a:custGeom>
              <a:avLst/>
              <a:gdLst/>
              <a:ahLst/>
              <a:cxnLst/>
              <a:rect l="l" t="t" r="r" b="b"/>
              <a:pathLst>
                <a:path w="647" h="216" extrusionOk="0">
                  <a:moveTo>
                    <a:pt x="114" y="0"/>
                  </a:moveTo>
                  <a:cubicBezTo>
                    <a:pt x="52" y="0"/>
                    <a:pt x="1" y="51"/>
                    <a:pt x="1" y="102"/>
                  </a:cubicBezTo>
                  <a:cubicBezTo>
                    <a:pt x="1" y="165"/>
                    <a:pt x="52" y="215"/>
                    <a:pt x="114" y="215"/>
                  </a:cubicBezTo>
                  <a:lnTo>
                    <a:pt x="545" y="215"/>
                  </a:lnTo>
                  <a:cubicBezTo>
                    <a:pt x="596" y="215"/>
                    <a:pt x="647" y="165"/>
                    <a:pt x="647" y="102"/>
                  </a:cubicBezTo>
                  <a:cubicBezTo>
                    <a:pt x="647" y="51"/>
                    <a:pt x="596" y="0"/>
                    <a:pt x="54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0"/>
            <p:cNvSpPr/>
            <p:nvPr/>
          </p:nvSpPr>
          <p:spPr>
            <a:xfrm>
              <a:off x="1863800" y="478650"/>
              <a:ext cx="5425" cy="17450"/>
            </a:xfrm>
            <a:custGeom>
              <a:avLst/>
              <a:gdLst/>
              <a:ahLst/>
              <a:cxnLst/>
              <a:rect l="l" t="t" r="r" b="b"/>
              <a:pathLst>
                <a:path w="217" h="698" extrusionOk="0">
                  <a:moveTo>
                    <a:pt x="102" y="0"/>
                  </a:moveTo>
                  <a:cubicBezTo>
                    <a:pt x="51" y="0"/>
                    <a:pt x="1" y="51"/>
                    <a:pt x="1" y="114"/>
                  </a:cubicBezTo>
                  <a:lnTo>
                    <a:pt x="1" y="584"/>
                  </a:lnTo>
                  <a:cubicBezTo>
                    <a:pt x="1" y="646"/>
                    <a:pt x="51" y="697"/>
                    <a:pt x="102" y="697"/>
                  </a:cubicBezTo>
                  <a:cubicBezTo>
                    <a:pt x="166" y="697"/>
                    <a:pt x="217" y="646"/>
                    <a:pt x="217" y="584"/>
                  </a:cubicBezTo>
                  <a:lnTo>
                    <a:pt x="217" y="114"/>
                  </a:lnTo>
                  <a:cubicBezTo>
                    <a:pt x="217" y="51"/>
                    <a:pt x="166" y="0"/>
                    <a:pt x="102"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0"/>
            <p:cNvSpPr/>
            <p:nvPr/>
          </p:nvSpPr>
          <p:spPr>
            <a:xfrm>
              <a:off x="1863800" y="457725"/>
              <a:ext cx="5425" cy="17450"/>
            </a:xfrm>
            <a:custGeom>
              <a:avLst/>
              <a:gdLst/>
              <a:ahLst/>
              <a:cxnLst/>
              <a:rect l="l" t="t" r="r" b="b"/>
              <a:pathLst>
                <a:path w="217" h="698" extrusionOk="0">
                  <a:moveTo>
                    <a:pt x="102" y="1"/>
                  </a:moveTo>
                  <a:cubicBezTo>
                    <a:pt x="51" y="1"/>
                    <a:pt x="1" y="52"/>
                    <a:pt x="1" y="114"/>
                  </a:cubicBezTo>
                  <a:lnTo>
                    <a:pt x="1" y="584"/>
                  </a:lnTo>
                  <a:cubicBezTo>
                    <a:pt x="1" y="647"/>
                    <a:pt x="51" y="698"/>
                    <a:pt x="102" y="698"/>
                  </a:cubicBezTo>
                  <a:cubicBezTo>
                    <a:pt x="166" y="698"/>
                    <a:pt x="217" y="647"/>
                    <a:pt x="217" y="584"/>
                  </a:cubicBezTo>
                  <a:lnTo>
                    <a:pt x="217" y="114"/>
                  </a:lnTo>
                  <a:cubicBezTo>
                    <a:pt x="217" y="52"/>
                    <a:pt x="166" y="1"/>
                    <a:pt x="102"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0"/>
            <p:cNvSpPr/>
            <p:nvPr/>
          </p:nvSpPr>
          <p:spPr>
            <a:xfrm>
              <a:off x="1869850" y="474225"/>
              <a:ext cx="16175" cy="5375"/>
            </a:xfrm>
            <a:custGeom>
              <a:avLst/>
              <a:gdLst/>
              <a:ahLst/>
              <a:cxnLst/>
              <a:rect l="l" t="t" r="r" b="b"/>
              <a:pathLst>
                <a:path w="647" h="215" extrusionOk="0">
                  <a:moveTo>
                    <a:pt x="102" y="0"/>
                  </a:moveTo>
                  <a:cubicBezTo>
                    <a:pt x="51" y="0"/>
                    <a:pt x="0" y="51"/>
                    <a:pt x="0" y="101"/>
                  </a:cubicBezTo>
                  <a:cubicBezTo>
                    <a:pt x="0" y="164"/>
                    <a:pt x="51" y="215"/>
                    <a:pt x="102" y="215"/>
                  </a:cubicBezTo>
                  <a:lnTo>
                    <a:pt x="532" y="215"/>
                  </a:lnTo>
                  <a:cubicBezTo>
                    <a:pt x="595" y="215"/>
                    <a:pt x="646" y="164"/>
                    <a:pt x="646" y="101"/>
                  </a:cubicBezTo>
                  <a:cubicBezTo>
                    <a:pt x="646" y="51"/>
                    <a:pt x="595" y="0"/>
                    <a:pt x="532"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0"/>
            <p:cNvSpPr/>
            <p:nvPr/>
          </p:nvSpPr>
          <p:spPr>
            <a:xfrm>
              <a:off x="1847025" y="474225"/>
              <a:ext cx="16175" cy="5375"/>
            </a:xfrm>
            <a:custGeom>
              <a:avLst/>
              <a:gdLst/>
              <a:ahLst/>
              <a:cxnLst/>
              <a:rect l="l" t="t" r="r" b="b"/>
              <a:pathLst>
                <a:path w="647" h="215" extrusionOk="0">
                  <a:moveTo>
                    <a:pt x="102" y="0"/>
                  </a:moveTo>
                  <a:cubicBezTo>
                    <a:pt x="51" y="0"/>
                    <a:pt x="0" y="51"/>
                    <a:pt x="0" y="101"/>
                  </a:cubicBezTo>
                  <a:cubicBezTo>
                    <a:pt x="0" y="164"/>
                    <a:pt x="51" y="215"/>
                    <a:pt x="102" y="215"/>
                  </a:cubicBezTo>
                  <a:lnTo>
                    <a:pt x="533" y="215"/>
                  </a:lnTo>
                  <a:cubicBezTo>
                    <a:pt x="596" y="215"/>
                    <a:pt x="646" y="164"/>
                    <a:pt x="646" y="101"/>
                  </a:cubicBezTo>
                  <a:cubicBezTo>
                    <a:pt x="646" y="51"/>
                    <a:pt x="596" y="0"/>
                    <a:pt x="53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0"/>
            <p:cNvSpPr/>
            <p:nvPr/>
          </p:nvSpPr>
          <p:spPr>
            <a:xfrm>
              <a:off x="3946150" y="1164075"/>
              <a:ext cx="34550" cy="34575"/>
            </a:xfrm>
            <a:custGeom>
              <a:avLst/>
              <a:gdLst/>
              <a:ahLst/>
              <a:cxnLst/>
              <a:rect l="l" t="t" r="r" b="b"/>
              <a:pathLst>
                <a:path w="1382" h="1383" extrusionOk="0">
                  <a:moveTo>
                    <a:pt x="685" y="217"/>
                  </a:moveTo>
                  <a:cubicBezTo>
                    <a:pt x="950" y="217"/>
                    <a:pt x="1166" y="432"/>
                    <a:pt x="1166" y="699"/>
                  </a:cubicBezTo>
                  <a:cubicBezTo>
                    <a:pt x="1166" y="952"/>
                    <a:pt x="950" y="1167"/>
                    <a:pt x="685" y="1167"/>
                  </a:cubicBezTo>
                  <a:cubicBezTo>
                    <a:pt x="431" y="1167"/>
                    <a:pt x="215" y="952"/>
                    <a:pt x="215" y="699"/>
                  </a:cubicBezTo>
                  <a:cubicBezTo>
                    <a:pt x="215" y="432"/>
                    <a:pt x="431" y="217"/>
                    <a:pt x="685" y="217"/>
                  </a:cubicBezTo>
                  <a:close/>
                  <a:moveTo>
                    <a:pt x="685" y="1"/>
                  </a:moveTo>
                  <a:cubicBezTo>
                    <a:pt x="304" y="1"/>
                    <a:pt x="0" y="318"/>
                    <a:pt x="0" y="699"/>
                  </a:cubicBezTo>
                  <a:cubicBezTo>
                    <a:pt x="0" y="1079"/>
                    <a:pt x="304" y="1383"/>
                    <a:pt x="685" y="1383"/>
                  </a:cubicBezTo>
                  <a:cubicBezTo>
                    <a:pt x="1065" y="1383"/>
                    <a:pt x="1381" y="1079"/>
                    <a:pt x="1381" y="699"/>
                  </a:cubicBezTo>
                  <a:cubicBezTo>
                    <a:pt x="1381" y="318"/>
                    <a:pt x="1065" y="1"/>
                    <a:pt x="68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0"/>
            <p:cNvSpPr/>
            <p:nvPr/>
          </p:nvSpPr>
          <p:spPr>
            <a:xfrm>
              <a:off x="4016500" y="1140950"/>
              <a:ext cx="34550" cy="34575"/>
            </a:xfrm>
            <a:custGeom>
              <a:avLst/>
              <a:gdLst/>
              <a:ahLst/>
              <a:cxnLst/>
              <a:rect l="l" t="t" r="r" b="b"/>
              <a:pathLst>
                <a:path w="1382" h="1383" extrusionOk="0">
                  <a:moveTo>
                    <a:pt x="685" y="216"/>
                  </a:moveTo>
                  <a:cubicBezTo>
                    <a:pt x="950" y="216"/>
                    <a:pt x="1166" y="432"/>
                    <a:pt x="1166" y="685"/>
                  </a:cubicBezTo>
                  <a:cubicBezTo>
                    <a:pt x="1166" y="951"/>
                    <a:pt x="950" y="1167"/>
                    <a:pt x="685" y="1167"/>
                  </a:cubicBezTo>
                  <a:cubicBezTo>
                    <a:pt x="431" y="1167"/>
                    <a:pt x="215" y="951"/>
                    <a:pt x="215" y="685"/>
                  </a:cubicBezTo>
                  <a:cubicBezTo>
                    <a:pt x="215" y="432"/>
                    <a:pt x="431" y="216"/>
                    <a:pt x="685" y="216"/>
                  </a:cubicBezTo>
                  <a:close/>
                  <a:moveTo>
                    <a:pt x="685" y="1"/>
                  </a:moveTo>
                  <a:cubicBezTo>
                    <a:pt x="304" y="1"/>
                    <a:pt x="0" y="305"/>
                    <a:pt x="0" y="685"/>
                  </a:cubicBezTo>
                  <a:cubicBezTo>
                    <a:pt x="0" y="1066"/>
                    <a:pt x="304" y="1382"/>
                    <a:pt x="685" y="1382"/>
                  </a:cubicBezTo>
                  <a:cubicBezTo>
                    <a:pt x="1065" y="1382"/>
                    <a:pt x="1381" y="1066"/>
                    <a:pt x="1381" y="685"/>
                  </a:cubicBezTo>
                  <a:cubicBezTo>
                    <a:pt x="1381" y="305"/>
                    <a:pt x="1065" y="1"/>
                    <a:pt x="68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0"/>
            <p:cNvSpPr/>
            <p:nvPr/>
          </p:nvSpPr>
          <p:spPr>
            <a:xfrm>
              <a:off x="4050375" y="1084225"/>
              <a:ext cx="5425" cy="17475"/>
            </a:xfrm>
            <a:custGeom>
              <a:avLst/>
              <a:gdLst/>
              <a:ahLst/>
              <a:cxnLst/>
              <a:rect l="l" t="t" r="r" b="b"/>
              <a:pathLst>
                <a:path w="217" h="699" extrusionOk="0">
                  <a:moveTo>
                    <a:pt x="115" y="1"/>
                  </a:moveTo>
                  <a:cubicBezTo>
                    <a:pt x="52" y="1"/>
                    <a:pt x="1" y="51"/>
                    <a:pt x="1" y="102"/>
                  </a:cubicBezTo>
                  <a:lnTo>
                    <a:pt x="1" y="584"/>
                  </a:lnTo>
                  <a:cubicBezTo>
                    <a:pt x="1" y="647"/>
                    <a:pt x="52" y="698"/>
                    <a:pt x="115" y="698"/>
                  </a:cubicBezTo>
                  <a:cubicBezTo>
                    <a:pt x="166" y="698"/>
                    <a:pt x="217" y="647"/>
                    <a:pt x="217" y="584"/>
                  </a:cubicBezTo>
                  <a:lnTo>
                    <a:pt x="217" y="102"/>
                  </a:lnTo>
                  <a:cubicBezTo>
                    <a:pt x="217" y="51"/>
                    <a:pt x="166" y="1"/>
                    <a:pt x="11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4050375" y="1063300"/>
              <a:ext cx="5425" cy="17475"/>
            </a:xfrm>
            <a:custGeom>
              <a:avLst/>
              <a:gdLst/>
              <a:ahLst/>
              <a:cxnLst/>
              <a:rect l="l" t="t" r="r" b="b"/>
              <a:pathLst>
                <a:path w="217" h="699" extrusionOk="0">
                  <a:moveTo>
                    <a:pt x="115" y="1"/>
                  </a:moveTo>
                  <a:cubicBezTo>
                    <a:pt x="52" y="1"/>
                    <a:pt x="1" y="52"/>
                    <a:pt x="1" y="115"/>
                  </a:cubicBezTo>
                  <a:lnTo>
                    <a:pt x="1" y="584"/>
                  </a:lnTo>
                  <a:cubicBezTo>
                    <a:pt x="1" y="648"/>
                    <a:pt x="52" y="699"/>
                    <a:pt x="115" y="699"/>
                  </a:cubicBezTo>
                  <a:cubicBezTo>
                    <a:pt x="166" y="699"/>
                    <a:pt x="217" y="648"/>
                    <a:pt x="217" y="584"/>
                  </a:cubicBezTo>
                  <a:lnTo>
                    <a:pt x="217" y="115"/>
                  </a:lnTo>
                  <a:cubicBezTo>
                    <a:pt x="217" y="52"/>
                    <a:pt x="166" y="1"/>
                    <a:pt x="11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0"/>
            <p:cNvSpPr/>
            <p:nvPr/>
          </p:nvSpPr>
          <p:spPr>
            <a:xfrm>
              <a:off x="4056425" y="1079800"/>
              <a:ext cx="16175" cy="5425"/>
            </a:xfrm>
            <a:custGeom>
              <a:avLst/>
              <a:gdLst/>
              <a:ahLst/>
              <a:cxnLst/>
              <a:rect l="l" t="t" r="r" b="b"/>
              <a:pathLst>
                <a:path w="647" h="217" extrusionOk="0">
                  <a:moveTo>
                    <a:pt x="114" y="0"/>
                  </a:moveTo>
                  <a:cubicBezTo>
                    <a:pt x="51" y="0"/>
                    <a:pt x="0" y="51"/>
                    <a:pt x="0" y="101"/>
                  </a:cubicBezTo>
                  <a:cubicBezTo>
                    <a:pt x="0" y="165"/>
                    <a:pt x="51" y="216"/>
                    <a:pt x="114" y="216"/>
                  </a:cubicBezTo>
                  <a:lnTo>
                    <a:pt x="533" y="216"/>
                  </a:lnTo>
                  <a:cubicBezTo>
                    <a:pt x="595" y="216"/>
                    <a:pt x="646" y="165"/>
                    <a:pt x="646" y="101"/>
                  </a:cubicBezTo>
                  <a:cubicBezTo>
                    <a:pt x="646" y="51"/>
                    <a:pt x="595" y="0"/>
                    <a:pt x="53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0"/>
            <p:cNvSpPr/>
            <p:nvPr/>
          </p:nvSpPr>
          <p:spPr>
            <a:xfrm>
              <a:off x="4033600" y="1079800"/>
              <a:ext cx="16175" cy="5425"/>
            </a:xfrm>
            <a:custGeom>
              <a:avLst/>
              <a:gdLst/>
              <a:ahLst/>
              <a:cxnLst/>
              <a:rect l="l" t="t" r="r" b="b"/>
              <a:pathLst>
                <a:path w="647" h="217" extrusionOk="0">
                  <a:moveTo>
                    <a:pt x="114" y="0"/>
                  </a:moveTo>
                  <a:cubicBezTo>
                    <a:pt x="51" y="0"/>
                    <a:pt x="1" y="51"/>
                    <a:pt x="1" y="101"/>
                  </a:cubicBezTo>
                  <a:cubicBezTo>
                    <a:pt x="1" y="165"/>
                    <a:pt x="51" y="216"/>
                    <a:pt x="114" y="216"/>
                  </a:cubicBezTo>
                  <a:lnTo>
                    <a:pt x="545" y="216"/>
                  </a:lnTo>
                  <a:cubicBezTo>
                    <a:pt x="596" y="216"/>
                    <a:pt x="647" y="165"/>
                    <a:pt x="647" y="101"/>
                  </a:cubicBezTo>
                  <a:cubicBezTo>
                    <a:pt x="647" y="51"/>
                    <a:pt x="596" y="0"/>
                    <a:pt x="54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3977500" y="1103250"/>
              <a:ext cx="5425" cy="17450"/>
            </a:xfrm>
            <a:custGeom>
              <a:avLst/>
              <a:gdLst/>
              <a:ahLst/>
              <a:cxnLst/>
              <a:rect l="l" t="t" r="r" b="b"/>
              <a:pathLst>
                <a:path w="217" h="698" extrusionOk="0">
                  <a:moveTo>
                    <a:pt x="102" y="0"/>
                  </a:moveTo>
                  <a:cubicBezTo>
                    <a:pt x="39" y="0"/>
                    <a:pt x="0" y="51"/>
                    <a:pt x="0" y="115"/>
                  </a:cubicBezTo>
                  <a:lnTo>
                    <a:pt x="0" y="583"/>
                  </a:lnTo>
                  <a:cubicBezTo>
                    <a:pt x="0" y="647"/>
                    <a:pt x="39" y="698"/>
                    <a:pt x="102" y="698"/>
                  </a:cubicBezTo>
                  <a:cubicBezTo>
                    <a:pt x="166" y="698"/>
                    <a:pt x="216" y="647"/>
                    <a:pt x="216" y="583"/>
                  </a:cubicBezTo>
                  <a:lnTo>
                    <a:pt x="216" y="115"/>
                  </a:lnTo>
                  <a:cubicBezTo>
                    <a:pt x="216" y="51"/>
                    <a:pt x="166" y="0"/>
                    <a:pt x="102"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3977500" y="1082325"/>
              <a:ext cx="5425" cy="17475"/>
            </a:xfrm>
            <a:custGeom>
              <a:avLst/>
              <a:gdLst/>
              <a:ahLst/>
              <a:cxnLst/>
              <a:rect l="l" t="t" r="r" b="b"/>
              <a:pathLst>
                <a:path w="217" h="699" extrusionOk="0">
                  <a:moveTo>
                    <a:pt x="102" y="0"/>
                  </a:moveTo>
                  <a:cubicBezTo>
                    <a:pt x="39" y="0"/>
                    <a:pt x="0" y="51"/>
                    <a:pt x="0" y="115"/>
                  </a:cubicBezTo>
                  <a:lnTo>
                    <a:pt x="0" y="584"/>
                  </a:lnTo>
                  <a:cubicBezTo>
                    <a:pt x="0" y="647"/>
                    <a:pt x="39" y="698"/>
                    <a:pt x="102" y="698"/>
                  </a:cubicBezTo>
                  <a:cubicBezTo>
                    <a:pt x="166" y="698"/>
                    <a:pt x="216" y="647"/>
                    <a:pt x="216" y="584"/>
                  </a:cubicBezTo>
                  <a:lnTo>
                    <a:pt x="216" y="115"/>
                  </a:lnTo>
                  <a:cubicBezTo>
                    <a:pt x="216" y="51"/>
                    <a:pt x="166" y="0"/>
                    <a:pt x="102"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3983525" y="1098800"/>
              <a:ext cx="16175" cy="5425"/>
            </a:xfrm>
            <a:custGeom>
              <a:avLst/>
              <a:gdLst/>
              <a:ahLst/>
              <a:cxnLst/>
              <a:rect l="l" t="t" r="r" b="b"/>
              <a:pathLst>
                <a:path w="647" h="217" extrusionOk="0">
                  <a:moveTo>
                    <a:pt x="102" y="1"/>
                  </a:moveTo>
                  <a:cubicBezTo>
                    <a:pt x="52" y="1"/>
                    <a:pt x="1" y="51"/>
                    <a:pt x="1" y="115"/>
                  </a:cubicBezTo>
                  <a:cubicBezTo>
                    <a:pt x="1" y="166"/>
                    <a:pt x="52" y="217"/>
                    <a:pt x="102" y="217"/>
                  </a:cubicBezTo>
                  <a:lnTo>
                    <a:pt x="533" y="217"/>
                  </a:lnTo>
                  <a:cubicBezTo>
                    <a:pt x="596" y="217"/>
                    <a:pt x="647" y="166"/>
                    <a:pt x="647" y="115"/>
                  </a:cubicBezTo>
                  <a:cubicBezTo>
                    <a:pt x="647" y="51"/>
                    <a:pt x="596" y="1"/>
                    <a:pt x="533"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3960725" y="1098800"/>
              <a:ext cx="16175" cy="5425"/>
            </a:xfrm>
            <a:custGeom>
              <a:avLst/>
              <a:gdLst/>
              <a:ahLst/>
              <a:cxnLst/>
              <a:rect l="l" t="t" r="r" b="b"/>
              <a:pathLst>
                <a:path w="647" h="217" extrusionOk="0">
                  <a:moveTo>
                    <a:pt x="102" y="1"/>
                  </a:moveTo>
                  <a:cubicBezTo>
                    <a:pt x="51" y="1"/>
                    <a:pt x="0" y="51"/>
                    <a:pt x="0" y="115"/>
                  </a:cubicBezTo>
                  <a:cubicBezTo>
                    <a:pt x="0" y="166"/>
                    <a:pt x="51" y="217"/>
                    <a:pt x="102" y="217"/>
                  </a:cubicBezTo>
                  <a:lnTo>
                    <a:pt x="533" y="217"/>
                  </a:lnTo>
                  <a:cubicBezTo>
                    <a:pt x="595" y="217"/>
                    <a:pt x="646" y="166"/>
                    <a:pt x="646" y="115"/>
                  </a:cubicBezTo>
                  <a:cubicBezTo>
                    <a:pt x="646" y="51"/>
                    <a:pt x="595" y="1"/>
                    <a:pt x="533"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0"/>
            <p:cNvSpPr/>
            <p:nvPr/>
          </p:nvSpPr>
          <p:spPr>
            <a:xfrm>
              <a:off x="1845425" y="808450"/>
              <a:ext cx="149300" cy="131050"/>
            </a:xfrm>
            <a:custGeom>
              <a:avLst/>
              <a:gdLst/>
              <a:ahLst/>
              <a:cxnLst/>
              <a:rect l="l" t="t" r="r" b="b"/>
              <a:pathLst>
                <a:path w="5972" h="5242" extrusionOk="0">
                  <a:moveTo>
                    <a:pt x="2977" y="1"/>
                  </a:moveTo>
                  <a:cubicBezTo>
                    <a:pt x="2505" y="1"/>
                    <a:pt x="2027" y="129"/>
                    <a:pt x="1598" y="397"/>
                  </a:cubicBezTo>
                  <a:lnTo>
                    <a:pt x="1586" y="409"/>
                  </a:lnTo>
                  <a:cubicBezTo>
                    <a:pt x="369" y="1183"/>
                    <a:pt x="1" y="2792"/>
                    <a:pt x="761" y="4009"/>
                  </a:cubicBezTo>
                  <a:lnTo>
                    <a:pt x="774" y="4022"/>
                  </a:lnTo>
                  <a:cubicBezTo>
                    <a:pt x="1275" y="4810"/>
                    <a:pt x="2120" y="5242"/>
                    <a:pt x="2989" y="5242"/>
                  </a:cubicBezTo>
                  <a:cubicBezTo>
                    <a:pt x="3461" y="5242"/>
                    <a:pt x="3941" y="5114"/>
                    <a:pt x="4374" y="4846"/>
                  </a:cubicBezTo>
                  <a:lnTo>
                    <a:pt x="4386" y="4834"/>
                  </a:lnTo>
                  <a:cubicBezTo>
                    <a:pt x="5603" y="4060"/>
                    <a:pt x="5971" y="2450"/>
                    <a:pt x="5198" y="1234"/>
                  </a:cubicBezTo>
                  <a:lnTo>
                    <a:pt x="5198" y="1220"/>
                  </a:lnTo>
                  <a:cubicBezTo>
                    <a:pt x="4697" y="433"/>
                    <a:pt x="3846" y="1"/>
                    <a:pt x="297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0"/>
            <p:cNvSpPr/>
            <p:nvPr/>
          </p:nvSpPr>
          <p:spPr>
            <a:xfrm>
              <a:off x="1884725" y="831675"/>
              <a:ext cx="73225" cy="82725"/>
            </a:xfrm>
            <a:custGeom>
              <a:avLst/>
              <a:gdLst/>
              <a:ahLst/>
              <a:cxnLst/>
              <a:rect l="l" t="t" r="r" b="b"/>
              <a:pathLst>
                <a:path w="2929" h="3309" extrusionOk="0">
                  <a:moveTo>
                    <a:pt x="825" y="0"/>
                  </a:moveTo>
                  <a:lnTo>
                    <a:pt x="368" y="266"/>
                  </a:lnTo>
                  <a:lnTo>
                    <a:pt x="571" y="621"/>
                  </a:lnTo>
                  <a:cubicBezTo>
                    <a:pt x="90" y="1014"/>
                    <a:pt x="0" y="1471"/>
                    <a:pt x="229" y="1838"/>
                  </a:cubicBezTo>
                  <a:cubicBezTo>
                    <a:pt x="292" y="1965"/>
                    <a:pt x="381" y="2054"/>
                    <a:pt x="482" y="2105"/>
                  </a:cubicBezTo>
                  <a:cubicBezTo>
                    <a:pt x="597" y="2181"/>
                    <a:pt x="736" y="2193"/>
                    <a:pt x="875" y="2193"/>
                  </a:cubicBezTo>
                  <a:cubicBezTo>
                    <a:pt x="1116" y="2181"/>
                    <a:pt x="1369" y="2091"/>
                    <a:pt x="1572" y="2015"/>
                  </a:cubicBezTo>
                  <a:cubicBezTo>
                    <a:pt x="1705" y="1977"/>
                    <a:pt x="1818" y="1943"/>
                    <a:pt x="1898" y="1943"/>
                  </a:cubicBezTo>
                  <a:cubicBezTo>
                    <a:pt x="1947" y="1943"/>
                    <a:pt x="1984" y="1956"/>
                    <a:pt x="2003" y="1990"/>
                  </a:cubicBezTo>
                  <a:cubicBezTo>
                    <a:pt x="2054" y="2079"/>
                    <a:pt x="2003" y="2167"/>
                    <a:pt x="1788" y="2294"/>
                  </a:cubicBezTo>
                  <a:cubicBezTo>
                    <a:pt x="1699" y="2345"/>
                    <a:pt x="1598" y="2396"/>
                    <a:pt x="1484" y="2434"/>
                  </a:cubicBezTo>
                  <a:cubicBezTo>
                    <a:pt x="1306" y="2497"/>
                    <a:pt x="1104" y="2536"/>
                    <a:pt x="913" y="2536"/>
                  </a:cubicBezTo>
                  <a:lnTo>
                    <a:pt x="1002" y="3232"/>
                  </a:lnTo>
                  <a:cubicBezTo>
                    <a:pt x="1104" y="3232"/>
                    <a:pt x="1205" y="3220"/>
                    <a:pt x="1319" y="3195"/>
                  </a:cubicBezTo>
                  <a:cubicBezTo>
                    <a:pt x="1521" y="3156"/>
                    <a:pt x="1750" y="3080"/>
                    <a:pt x="1966" y="2967"/>
                  </a:cubicBezTo>
                  <a:lnTo>
                    <a:pt x="2079" y="3156"/>
                  </a:lnTo>
                  <a:lnTo>
                    <a:pt x="2168" y="3308"/>
                  </a:lnTo>
                  <a:lnTo>
                    <a:pt x="2625" y="3043"/>
                  </a:lnTo>
                  <a:lnTo>
                    <a:pt x="2409" y="2674"/>
                  </a:lnTo>
                  <a:cubicBezTo>
                    <a:pt x="2865" y="2294"/>
                    <a:pt x="2929" y="1838"/>
                    <a:pt x="2726" y="1496"/>
                  </a:cubicBezTo>
                  <a:cubicBezTo>
                    <a:pt x="2662" y="1382"/>
                    <a:pt x="2586" y="1305"/>
                    <a:pt x="2498" y="1243"/>
                  </a:cubicBezTo>
                  <a:cubicBezTo>
                    <a:pt x="2387" y="1170"/>
                    <a:pt x="2259" y="1142"/>
                    <a:pt x="2126" y="1142"/>
                  </a:cubicBezTo>
                  <a:cubicBezTo>
                    <a:pt x="2001" y="1142"/>
                    <a:pt x="1872" y="1167"/>
                    <a:pt x="1750" y="1204"/>
                  </a:cubicBezTo>
                  <a:cubicBezTo>
                    <a:pt x="1459" y="1280"/>
                    <a:pt x="1192" y="1407"/>
                    <a:pt x="1053" y="1407"/>
                  </a:cubicBezTo>
                  <a:cubicBezTo>
                    <a:pt x="1002" y="1407"/>
                    <a:pt x="977" y="1382"/>
                    <a:pt x="952" y="1356"/>
                  </a:cubicBezTo>
                  <a:cubicBezTo>
                    <a:pt x="913" y="1280"/>
                    <a:pt x="938" y="1179"/>
                    <a:pt x="1129" y="1065"/>
                  </a:cubicBezTo>
                  <a:cubicBezTo>
                    <a:pt x="1141" y="1052"/>
                    <a:pt x="1154" y="1052"/>
                    <a:pt x="1167" y="1040"/>
                  </a:cubicBezTo>
                  <a:cubicBezTo>
                    <a:pt x="1344" y="925"/>
                    <a:pt x="1572" y="862"/>
                    <a:pt x="1839" y="837"/>
                  </a:cubicBezTo>
                  <a:lnTo>
                    <a:pt x="1890" y="837"/>
                  </a:lnTo>
                  <a:lnTo>
                    <a:pt x="1864" y="672"/>
                  </a:lnTo>
                  <a:lnTo>
                    <a:pt x="1788" y="139"/>
                  </a:lnTo>
                  <a:cubicBezTo>
                    <a:pt x="1636" y="152"/>
                    <a:pt x="1471" y="178"/>
                    <a:pt x="1306" y="229"/>
                  </a:cubicBezTo>
                  <a:cubicBezTo>
                    <a:pt x="1205" y="266"/>
                    <a:pt x="1116" y="305"/>
                    <a:pt x="1028" y="342"/>
                  </a:cubicBezTo>
                  <a:lnTo>
                    <a:pt x="901" y="139"/>
                  </a:lnTo>
                  <a:lnTo>
                    <a:pt x="825"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0"/>
            <p:cNvSpPr/>
            <p:nvPr/>
          </p:nvSpPr>
          <p:spPr>
            <a:xfrm>
              <a:off x="3243900" y="502550"/>
              <a:ext cx="146425" cy="130925"/>
            </a:xfrm>
            <a:custGeom>
              <a:avLst/>
              <a:gdLst/>
              <a:ahLst/>
              <a:cxnLst/>
              <a:rect l="l" t="t" r="r" b="b"/>
              <a:pathLst>
                <a:path w="5857" h="5237" extrusionOk="0">
                  <a:moveTo>
                    <a:pt x="2920" y="1"/>
                  </a:moveTo>
                  <a:cubicBezTo>
                    <a:pt x="1812" y="1"/>
                    <a:pt x="781" y="711"/>
                    <a:pt x="431" y="1820"/>
                  </a:cubicBezTo>
                  <a:lnTo>
                    <a:pt x="431" y="1845"/>
                  </a:lnTo>
                  <a:cubicBezTo>
                    <a:pt x="0" y="3214"/>
                    <a:pt x="761" y="4673"/>
                    <a:pt x="2130" y="5104"/>
                  </a:cubicBezTo>
                  <a:lnTo>
                    <a:pt x="2155" y="5116"/>
                  </a:lnTo>
                  <a:cubicBezTo>
                    <a:pt x="2415" y="5197"/>
                    <a:pt x="2678" y="5236"/>
                    <a:pt x="2936" y="5236"/>
                  </a:cubicBezTo>
                  <a:cubicBezTo>
                    <a:pt x="4040" y="5236"/>
                    <a:pt x="5063" y="4526"/>
                    <a:pt x="5413" y="3417"/>
                  </a:cubicBezTo>
                  <a:lnTo>
                    <a:pt x="5426" y="3392"/>
                  </a:lnTo>
                  <a:cubicBezTo>
                    <a:pt x="5857" y="2023"/>
                    <a:pt x="5096" y="552"/>
                    <a:pt x="3727" y="121"/>
                  </a:cubicBezTo>
                  <a:lnTo>
                    <a:pt x="3702" y="121"/>
                  </a:lnTo>
                  <a:cubicBezTo>
                    <a:pt x="3442" y="40"/>
                    <a:pt x="3179" y="1"/>
                    <a:pt x="2920"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3280975" y="524925"/>
              <a:ext cx="71950" cy="87775"/>
            </a:xfrm>
            <a:custGeom>
              <a:avLst/>
              <a:gdLst/>
              <a:ahLst/>
              <a:cxnLst/>
              <a:rect l="l" t="t" r="r" b="b"/>
              <a:pathLst>
                <a:path w="2878" h="3511" extrusionOk="0">
                  <a:moveTo>
                    <a:pt x="1851" y="0"/>
                  </a:moveTo>
                  <a:lnTo>
                    <a:pt x="1712" y="393"/>
                  </a:lnTo>
                  <a:cubicBezTo>
                    <a:pt x="1601" y="370"/>
                    <a:pt x="1498" y="359"/>
                    <a:pt x="1401" y="359"/>
                  </a:cubicBezTo>
                  <a:cubicBezTo>
                    <a:pt x="965" y="359"/>
                    <a:pt x="672" y="581"/>
                    <a:pt x="558" y="913"/>
                  </a:cubicBezTo>
                  <a:cubicBezTo>
                    <a:pt x="507" y="1052"/>
                    <a:pt x="507" y="1166"/>
                    <a:pt x="520" y="1280"/>
                  </a:cubicBezTo>
                  <a:cubicBezTo>
                    <a:pt x="546" y="1420"/>
                    <a:pt x="622" y="1533"/>
                    <a:pt x="723" y="1635"/>
                  </a:cubicBezTo>
                  <a:cubicBezTo>
                    <a:pt x="887" y="1812"/>
                    <a:pt x="1115" y="1952"/>
                    <a:pt x="1306" y="2054"/>
                  </a:cubicBezTo>
                  <a:cubicBezTo>
                    <a:pt x="1496" y="2167"/>
                    <a:pt x="1636" y="2269"/>
                    <a:pt x="1597" y="2370"/>
                  </a:cubicBezTo>
                  <a:cubicBezTo>
                    <a:pt x="1583" y="2421"/>
                    <a:pt x="1544" y="2451"/>
                    <a:pt x="1468" y="2451"/>
                  </a:cubicBezTo>
                  <a:cubicBezTo>
                    <a:pt x="1411" y="2451"/>
                    <a:pt x="1333" y="2434"/>
                    <a:pt x="1230" y="2395"/>
                  </a:cubicBezTo>
                  <a:cubicBezTo>
                    <a:pt x="1129" y="2358"/>
                    <a:pt x="1027" y="2319"/>
                    <a:pt x="926" y="2256"/>
                  </a:cubicBezTo>
                  <a:cubicBezTo>
                    <a:pt x="761" y="2155"/>
                    <a:pt x="608" y="2028"/>
                    <a:pt x="482" y="1888"/>
                  </a:cubicBezTo>
                  <a:lnTo>
                    <a:pt x="0" y="2409"/>
                  </a:lnTo>
                  <a:cubicBezTo>
                    <a:pt x="64" y="2485"/>
                    <a:pt x="140" y="2561"/>
                    <a:pt x="241" y="2624"/>
                  </a:cubicBezTo>
                  <a:cubicBezTo>
                    <a:pt x="406" y="2750"/>
                    <a:pt x="608" y="2877"/>
                    <a:pt x="837" y="2966"/>
                  </a:cubicBezTo>
                  <a:lnTo>
                    <a:pt x="761" y="3181"/>
                  </a:lnTo>
                  <a:lnTo>
                    <a:pt x="698" y="3347"/>
                  </a:lnTo>
                  <a:lnTo>
                    <a:pt x="1205" y="3511"/>
                  </a:lnTo>
                  <a:lnTo>
                    <a:pt x="1344" y="3118"/>
                  </a:lnTo>
                  <a:cubicBezTo>
                    <a:pt x="1434" y="3134"/>
                    <a:pt x="1520" y="3142"/>
                    <a:pt x="1601" y="3142"/>
                  </a:cubicBezTo>
                  <a:cubicBezTo>
                    <a:pt x="2042" y="3142"/>
                    <a:pt x="2340" y="2919"/>
                    <a:pt x="2447" y="2598"/>
                  </a:cubicBezTo>
                  <a:cubicBezTo>
                    <a:pt x="2484" y="2471"/>
                    <a:pt x="2498" y="2358"/>
                    <a:pt x="2484" y="2256"/>
                  </a:cubicBezTo>
                  <a:cubicBezTo>
                    <a:pt x="2447" y="2003"/>
                    <a:pt x="2256" y="1812"/>
                    <a:pt x="2041" y="1660"/>
                  </a:cubicBezTo>
                  <a:cubicBezTo>
                    <a:pt x="1788" y="1496"/>
                    <a:pt x="1521" y="1369"/>
                    <a:pt x="1433" y="1255"/>
                  </a:cubicBezTo>
                  <a:cubicBezTo>
                    <a:pt x="1408" y="1229"/>
                    <a:pt x="1394" y="1192"/>
                    <a:pt x="1408" y="1153"/>
                  </a:cubicBezTo>
                  <a:cubicBezTo>
                    <a:pt x="1425" y="1101"/>
                    <a:pt x="1471" y="1061"/>
                    <a:pt x="1568" y="1061"/>
                  </a:cubicBezTo>
                  <a:cubicBezTo>
                    <a:pt x="1613" y="1061"/>
                    <a:pt x="1668" y="1070"/>
                    <a:pt x="1737" y="1090"/>
                  </a:cubicBezTo>
                  <a:cubicBezTo>
                    <a:pt x="1749" y="1102"/>
                    <a:pt x="1762" y="1102"/>
                    <a:pt x="1775" y="1102"/>
                  </a:cubicBezTo>
                  <a:cubicBezTo>
                    <a:pt x="1977" y="1178"/>
                    <a:pt x="2180" y="1305"/>
                    <a:pt x="2371" y="1483"/>
                  </a:cubicBezTo>
                  <a:cubicBezTo>
                    <a:pt x="2383" y="1496"/>
                    <a:pt x="2396" y="1521"/>
                    <a:pt x="2408" y="1533"/>
                  </a:cubicBezTo>
                  <a:lnTo>
                    <a:pt x="2523" y="1407"/>
                  </a:lnTo>
                  <a:lnTo>
                    <a:pt x="2878" y="1014"/>
                  </a:lnTo>
                  <a:cubicBezTo>
                    <a:pt x="2763" y="887"/>
                    <a:pt x="2637" y="786"/>
                    <a:pt x="2484" y="697"/>
                  </a:cubicBezTo>
                  <a:cubicBezTo>
                    <a:pt x="2396" y="646"/>
                    <a:pt x="2307" y="595"/>
                    <a:pt x="2219" y="558"/>
                  </a:cubicBezTo>
                  <a:lnTo>
                    <a:pt x="2295" y="330"/>
                  </a:lnTo>
                  <a:lnTo>
                    <a:pt x="2346" y="178"/>
                  </a:lnTo>
                  <a:lnTo>
                    <a:pt x="185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2616750" y="1702175"/>
              <a:ext cx="781825" cy="88450"/>
            </a:xfrm>
            <a:custGeom>
              <a:avLst/>
              <a:gdLst/>
              <a:ahLst/>
              <a:cxnLst/>
              <a:rect l="l" t="t" r="r" b="b"/>
              <a:pathLst>
                <a:path w="31273" h="3538" extrusionOk="0">
                  <a:moveTo>
                    <a:pt x="15642" y="0"/>
                  </a:moveTo>
                  <a:cubicBezTo>
                    <a:pt x="6998" y="0"/>
                    <a:pt x="0" y="786"/>
                    <a:pt x="0" y="1763"/>
                  </a:cubicBezTo>
                  <a:cubicBezTo>
                    <a:pt x="0" y="2738"/>
                    <a:pt x="6998" y="3537"/>
                    <a:pt x="15642" y="3537"/>
                  </a:cubicBezTo>
                  <a:cubicBezTo>
                    <a:pt x="24275" y="3537"/>
                    <a:pt x="31272" y="2738"/>
                    <a:pt x="31272" y="1763"/>
                  </a:cubicBezTo>
                  <a:cubicBezTo>
                    <a:pt x="31272" y="786"/>
                    <a:pt x="24275" y="0"/>
                    <a:pt x="15642"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2761325" y="781575"/>
              <a:ext cx="425250" cy="97325"/>
            </a:xfrm>
            <a:custGeom>
              <a:avLst/>
              <a:gdLst/>
              <a:ahLst/>
              <a:cxnLst/>
              <a:rect l="l" t="t" r="r" b="b"/>
              <a:pathLst>
                <a:path w="17010" h="3893" extrusionOk="0">
                  <a:moveTo>
                    <a:pt x="3378" y="0"/>
                  </a:moveTo>
                  <a:cubicBezTo>
                    <a:pt x="0" y="0"/>
                    <a:pt x="974" y="2524"/>
                    <a:pt x="974" y="2524"/>
                  </a:cubicBezTo>
                  <a:cubicBezTo>
                    <a:pt x="974" y="2524"/>
                    <a:pt x="1228" y="2664"/>
                    <a:pt x="1760" y="2866"/>
                  </a:cubicBezTo>
                  <a:cubicBezTo>
                    <a:pt x="2850" y="3284"/>
                    <a:pt x="5107" y="3893"/>
                    <a:pt x="8845" y="3893"/>
                  </a:cubicBezTo>
                  <a:cubicBezTo>
                    <a:pt x="13371" y="3893"/>
                    <a:pt x="15577" y="2473"/>
                    <a:pt x="16363" y="1802"/>
                  </a:cubicBezTo>
                  <a:cubicBezTo>
                    <a:pt x="16603" y="1599"/>
                    <a:pt x="16718" y="1472"/>
                    <a:pt x="16718" y="1472"/>
                  </a:cubicBezTo>
                  <a:cubicBezTo>
                    <a:pt x="17009" y="895"/>
                    <a:pt x="16432" y="660"/>
                    <a:pt x="15561" y="660"/>
                  </a:cubicBezTo>
                  <a:cubicBezTo>
                    <a:pt x="14689" y="660"/>
                    <a:pt x="13523" y="895"/>
                    <a:pt x="12636" y="1256"/>
                  </a:cubicBezTo>
                  <a:cubicBezTo>
                    <a:pt x="12307" y="1390"/>
                    <a:pt x="11957" y="1446"/>
                    <a:pt x="11577" y="1446"/>
                  </a:cubicBezTo>
                  <a:cubicBezTo>
                    <a:pt x="9905" y="1446"/>
                    <a:pt x="7657" y="360"/>
                    <a:pt x="4155" y="39"/>
                  </a:cubicBezTo>
                  <a:cubicBezTo>
                    <a:pt x="3874" y="13"/>
                    <a:pt x="3615" y="0"/>
                    <a:pt x="3378"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2764250" y="795425"/>
              <a:ext cx="408025" cy="83475"/>
            </a:xfrm>
            <a:custGeom>
              <a:avLst/>
              <a:gdLst/>
              <a:ahLst/>
              <a:cxnLst/>
              <a:rect l="l" t="t" r="r" b="b"/>
              <a:pathLst>
                <a:path w="16321" h="3339" extrusionOk="0">
                  <a:moveTo>
                    <a:pt x="3219" y="1"/>
                  </a:moveTo>
                  <a:cubicBezTo>
                    <a:pt x="0" y="1"/>
                    <a:pt x="1643" y="2312"/>
                    <a:pt x="1643" y="2312"/>
                  </a:cubicBezTo>
                  <a:cubicBezTo>
                    <a:pt x="2733" y="2730"/>
                    <a:pt x="4990" y="3339"/>
                    <a:pt x="8728" y="3339"/>
                  </a:cubicBezTo>
                  <a:cubicBezTo>
                    <a:pt x="13254" y="3339"/>
                    <a:pt x="15460" y="1919"/>
                    <a:pt x="16246" y="1248"/>
                  </a:cubicBezTo>
                  <a:cubicBezTo>
                    <a:pt x="16321" y="797"/>
                    <a:pt x="15902" y="633"/>
                    <a:pt x="15264" y="633"/>
                  </a:cubicBezTo>
                  <a:cubicBezTo>
                    <a:pt x="14503" y="633"/>
                    <a:pt x="13430" y="865"/>
                    <a:pt x="12506" y="1121"/>
                  </a:cubicBezTo>
                  <a:cubicBezTo>
                    <a:pt x="12188" y="1208"/>
                    <a:pt x="11856" y="1245"/>
                    <a:pt x="11502" y="1245"/>
                  </a:cubicBezTo>
                  <a:cubicBezTo>
                    <a:pt x="9799" y="1245"/>
                    <a:pt x="7597" y="379"/>
                    <a:pt x="4038" y="43"/>
                  </a:cubicBezTo>
                  <a:cubicBezTo>
                    <a:pt x="3736" y="14"/>
                    <a:pt x="3464" y="1"/>
                    <a:pt x="321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3071800" y="961000"/>
              <a:ext cx="175300" cy="134125"/>
            </a:xfrm>
            <a:custGeom>
              <a:avLst/>
              <a:gdLst/>
              <a:ahLst/>
              <a:cxnLst/>
              <a:rect l="l" t="t" r="r" b="b"/>
              <a:pathLst>
                <a:path w="7012" h="5365" extrusionOk="0">
                  <a:moveTo>
                    <a:pt x="619" y="1"/>
                  </a:moveTo>
                  <a:cubicBezTo>
                    <a:pt x="401" y="1"/>
                    <a:pt x="193" y="25"/>
                    <a:pt x="1" y="62"/>
                  </a:cubicBezTo>
                  <a:lnTo>
                    <a:pt x="1" y="481"/>
                  </a:lnTo>
                  <a:lnTo>
                    <a:pt x="1" y="823"/>
                  </a:lnTo>
                  <a:lnTo>
                    <a:pt x="1" y="1191"/>
                  </a:lnTo>
                  <a:cubicBezTo>
                    <a:pt x="331" y="1267"/>
                    <a:pt x="825" y="1419"/>
                    <a:pt x="1358" y="1799"/>
                  </a:cubicBezTo>
                  <a:cubicBezTo>
                    <a:pt x="1383" y="1811"/>
                    <a:pt x="1408" y="1837"/>
                    <a:pt x="1421" y="1850"/>
                  </a:cubicBezTo>
                  <a:cubicBezTo>
                    <a:pt x="2080" y="2394"/>
                    <a:pt x="2980" y="4284"/>
                    <a:pt x="4133" y="4980"/>
                  </a:cubicBezTo>
                  <a:cubicBezTo>
                    <a:pt x="4607" y="5264"/>
                    <a:pt x="5076" y="5364"/>
                    <a:pt x="5478" y="5364"/>
                  </a:cubicBezTo>
                  <a:cubicBezTo>
                    <a:pt x="5776" y="5364"/>
                    <a:pt x="6038" y="5309"/>
                    <a:pt x="6237" y="5234"/>
                  </a:cubicBezTo>
                  <a:cubicBezTo>
                    <a:pt x="6403" y="5183"/>
                    <a:pt x="6491" y="5044"/>
                    <a:pt x="6491" y="4879"/>
                  </a:cubicBezTo>
                  <a:cubicBezTo>
                    <a:pt x="6491" y="4853"/>
                    <a:pt x="6491" y="4816"/>
                    <a:pt x="6479" y="4791"/>
                  </a:cubicBezTo>
                  <a:cubicBezTo>
                    <a:pt x="6436" y="4618"/>
                    <a:pt x="6282" y="4501"/>
                    <a:pt x="6113" y="4501"/>
                  </a:cubicBezTo>
                  <a:cubicBezTo>
                    <a:pt x="6083" y="4501"/>
                    <a:pt x="6053" y="4504"/>
                    <a:pt x="6022" y="4512"/>
                  </a:cubicBezTo>
                  <a:cubicBezTo>
                    <a:pt x="5853" y="4555"/>
                    <a:pt x="5685" y="4577"/>
                    <a:pt x="5519" y="4577"/>
                  </a:cubicBezTo>
                  <a:cubicBezTo>
                    <a:pt x="4426" y="4577"/>
                    <a:pt x="3399" y="3654"/>
                    <a:pt x="2485" y="2014"/>
                  </a:cubicBezTo>
                  <a:cubicBezTo>
                    <a:pt x="2308" y="1698"/>
                    <a:pt x="2080" y="1431"/>
                    <a:pt x="1839" y="1228"/>
                  </a:cubicBezTo>
                  <a:cubicBezTo>
                    <a:pt x="1637" y="1051"/>
                    <a:pt x="1421" y="912"/>
                    <a:pt x="1192" y="810"/>
                  </a:cubicBezTo>
                  <a:lnTo>
                    <a:pt x="1192" y="810"/>
                  </a:lnTo>
                  <a:cubicBezTo>
                    <a:pt x="1395" y="861"/>
                    <a:pt x="1637" y="949"/>
                    <a:pt x="1916" y="1064"/>
                  </a:cubicBezTo>
                  <a:cubicBezTo>
                    <a:pt x="2805" y="1440"/>
                    <a:pt x="3994" y="2040"/>
                    <a:pt x="4964" y="2040"/>
                  </a:cubicBezTo>
                  <a:cubicBezTo>
                    <a:pt x="4974" y="2040"/>
                    <a:pt x="4985" y="2040"/>
                    <a:pt x="4995" y="2039"/>
                  </a:cubicBezTo>
                  <a:cubicBezTo>
                    <a:pt x="5959" y="2039"/>
                    <a:pt x="6618" y="1558"/>
                    <a:pt x="6935" y="1165"/>
                  </a:cubicBezTo>
                  <a:cubicBezTo>
                    <a:pt x="6986" y="1101"/>
                    <a:pt x="7011" y="1013"/>
                    <a:pt x="7011" y="924"/>
                  </a:cubicBezTo>
                  <a:cubicBezTo>
                    <a:pt x="7011" y="823"/>
                    <a:pt x="6973" y="734"/>
                    <a:pt x="6897" y="658"/>
                  </a:cubicBezTo>
                  <a:cubicBezTo>
                    <a:pt x="6822" y="584"/>
                    <a:pt x="6727" y="549"/>
                    <a:pt x="6632" y="549"/>
                  </a:cubicBezTo>
                  <a:cubicBezTo>
                    <a:pt x="6533" y="549"/>
                    <a:pt x="6436" y="587"/>
                    <a:pt x="6364" y="658"/>
                  </a:cubicBezTo>
                  <a:cubicBezTo>
                    <a:pt x="5960" y="1080"/>
                    <a:pt x="5433" y="1279"/>
                    <a:pt x="4809" y="1279"/>
                  </a:cubicBezTo>
                  <a:cubicBezTo>
                    <a:pt x="4027" y="1279"/>
                    <a:pt x="3092" y="965"/>
                    <a:pt x="2054" y="379"/>
                  </a:cubicBezTo>
                  <a:lnTo>
                    <a:pt x="2042" y="379"/>
                  </a:lnTo>
                  <a:cubicBezTo>
                    <a:pt x="1550" y="99"/>
                    <a:pt x="1063" y="1"/>
                    <a:pt x="619"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3071800" y="961000"/>
              <a:ext cx="51375" cy="46250"/>
            </a:xfrm>
            <a:custGeom>
              <a:avLst/>
              <a:gdLst/>
              <a:ahLst/>
              <a:cxnLst/>
              <a:rect l="l" t="t" r="r" b="b"/>
              <a:pathLst>
                <a:path w="2055" h="1850" extrusionOk="0">
                  <a:moveTo>
                    <a:pt x="619" y="1"/>
                  </a:moveTo>
                  <a:cubicBezTo>
                    <a:pt x="401" y="1"/>
                    <a:pt x="193" y="25"/>
                    <a:pt x="1" y="62"/>
                  </a:cubicBezTo>
                  <a:lnTo>
                    <a:pt x="1" y="1191"/>
                  </a:lnTo>
                  <a:cubicBezTo>
                    <a:pt x="331" y="1267"/>
                    <a:pt x="825" y="1419"/>
                    <a:pt x="1358" y="1799"/>
                  </a:cubicBezTo>
                  <a:cubicBezTo>
                    <a:pt x="1383" y="1811"/>
                    <a:pt x="1408" y="1837"/>
                    <a:pt x="1421" y="1850"/>
                  </a:cubicBezTo>
                  <a:cubicBezTo>
                    <a:pt x="1611" y="1659"/>
                    <a:pt x="1750" y="1444"/>
                    <a:pt x="1839" y="1228"/>
                  </a:cubicBezTo>
                  <a:cubicBezTo>
                    <a:pt x="1637" y="1051"/>
                    <a:pt x="1421" y="912"/>
                    <a:pt x="1192" y="810"/>
                  </a:cubicBezTo>
                  <a:lnTo>
                    <a:pt x="1192" y="810"/>
                  </a:lnTo>
                  <a:cubicBezTo>
                    <a:pt x="1395" y="861"/>
                    <a:pt x="1637" y="949"/>
                    <a:pt x="1916" y="1064"/>
                  </a:cubicBezTo>
                  <a:cubicBezTo>
                    <a:pt x="1992" y="810"/>
                    <a:pt x="2029" y="569"/>
                    <a:pt x="2054" y="379"/>
                  </a:cubicBezTo>
                  <a:lnTo>
                    <a:pt x="2042" y="379"/>
                  </a:lnTo>
                  <a:cubicBezTo>
                    <a:pt x="1550" y="99"/>
                    <a:pt x="1063" y="1"/>
                    <a:pt x="61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2785675" y="808500"/>
              <a:ext cx="393600" cy="186050"/>
            </a:xfrm>
            <a:custGeom>
              <a:avLst/>
              <a:gdLst/>
              <a:ahLst/>
              <a:cxnLst/>
              <a:rect l="l" t="t" r="r" b="b"/>
              <a:pathLst>
                <a:path w="15744" h="7442" extrusionOk="0">
                  <a:moveTo>
                    <a:pt x="3913" y="0"/>
                  </a:moveTo>
                  <a:cubicBezTo>
                    <a:pt x="3876" y="0"/>
                    <a:pt x="3840" y="1"/>
                    <a:pt x="3803" y="2"/>
                  </a:cubicBezTo>
                  <a:cubicBezTo>
                    <a:pt x="545" y="103"/>
                    <a:pt x="0" y="1447"/>
                    <a:pt x="0" y="1447"/>
                  </a:cubicBezTo>
                  <a:cubicBezTo>
                    <a:pt x="849" y="3196"/>
                    <a:pt x="5197" y="6505"/>
                    <a:pt x="5197" y="6505"/>
                  </a:cubicBezTo>
                  <a:cubicBezTo>
                    <a:pt x="5552" y="6860"/>
                    <a:pt x="5995" y="7088"/>
                    <a:pt x="6465" y="7240"/>
                  </a:cubicBezTo>
                  <a:cubicBezTo>
                    <a:pt x="6948" y="7386"/>
                    <a:pt x="7469" y="7442"/>
                    <a:pt x="7981" y="7442"/>
                  </a:cubicBezTo>
                  <a:cubicBezTo>
                    <a:pt x="9550" y="7442"/>
                    <a:pt x="11028" y="6923"/>
                    <a:pt x="11028" y="6923"/>
                  </a:cubicBezTo>
                  <a:cubicBezTo>
                    <a:pt x="15034" y="4603"/>
                    <a:pt x="15744" y="395"/>
                    <a:pt x="15744" y="395"/>
                  </a:cubicBezTo>
                  <a:lnTo>
                    <a:pt x="15744" y="395"/>
                  </a:lnTo>
                  <a:cubicBezTo>
                    <a:pt x="14147" y="1004"/>
                    <a:pt x="12722" y="1218"/>
                    <a:pt x="11430" y="1218"/>
                  </a:cubicBezTo>
                  <a:cubicBezTo>
                    <a:pt x="9172" y="1218"/>
                    <a:pt x="7319" y="564"/>
                    <a:pt x="5666" y="218"/>
                  </a:cubicBezTo>
                  <a:cubicBezTo>
                    <a:pt x="5060" y="86"/>
                    <a:pt x="4475" y="0"/>
                    <a:pt x="3913"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0"/>
            <p:cNvSpPr/>
            <p:nvPr/>
          </p:nvSpPr>
          <p:spPr>
            <a:xfrm>
              <a:off x="3071800" y="830075"/>
              <a:ext cx="94175" cy="110000"/>
            </a:xfrm>
            <a:custGeom>
              <a:avLst/>
              <a:gdLst/>
              <a:ahLst/>
              <a:cxnLst/>
              <a:rect l="l" t="t" r="r" b="b"/>
              <a:pathLst>
                <a:path w="3767" h="4400" extrusionOk="0">
                  <a:moveTo>
                    <a:pt x="3766" y="0"/>
                  </a:moveTo>
                  <a:lnTo>
                    <a:pt x="3766" y="0"/>
                  </a:lnTo>
                  <a:cubicBezTo>
                    <a:pt x="2054" y="3284"/>
                    <a:pt x="1" y="4107"/>
                    <a:pt x="1" y="4107"/>
                  </a:cubicBezTo>
                  <a:cubicBezTo>
                    <a:pt x="470" y="4349"/>
                    <a:pt x="952" y="4400"/>
                    <a:pt x="952" y="4400"/>
                  </a:cubicBezTo>
                  <a:cubicBezTo>
                    <a:pt x="2803" y="3322"/>
                    <a:pt x="3766" y="1"/>
                    <a:pt x="3766"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2603125" y="964450"/>
              <a:ext cx="751700" cy="803350"/>
            </a:xfrm>
            <a:custGeom>
              <a:avLst/>
              <a:gdLst/>
              <a:ahLst/>
              <a:cxnLst/>
              <a:rect l="l" t="t" r="r" b="b"/>
              <a:pathLst>
                <a:path w="30068" h="32134" extrusionOk="0">
                  <a:moveTo>
                    <a:pt x="12588" y="0"/>
                  </a:moveTo>
                  <a:cubicBezTo>
                    <a:pt x="12588" y="0"/>
                    <a:pt x="9773" y="5527"/>
                    <a:pt x="4881" y="12904"/>
                  </a:cubicBezTo>
                  <a:cubicBezTo>
                    <a:pt x="1" y="20269"/>
                    <a:pt x="241" y="32134"/>
                    <a:pt x="15909" y="32134"/>
                  </a:cubicBezTo>
                  <a:cubicBezTo>
                    <a:pt x="26544" y="32134"/>
                    <a:pt x="30068" y="26683"/>
                    <a:pt x="29713" y="20864"/>
                  </a:cubicBezTo>
                  <a:cubicBezTo>
                    <a:pt x="29548" y="18114"/>
                    <a:pt x="28508" y="15275"/>
                    <a:pt x="26937" y="12904"/>
                  </a:cubicBezTo>
                  <a:cubicBezTo>
                    <a:pt x="24491" y="9216"/>
                    <a:pt x="22449" y="5996"/>
                    <a:pt x="21043" y="3689"/>
                  </a:cubicBezTo>
                  <a:cubicBezTo>
                    <a:pt x="19623" y="1382"/>
                    <a:pt x="18812" y="0"/>
                    <a:pt x="18812" y="0"/>
                  </a:cubicBezTo>
                  <a:cubicBezTo>
                    <a:pt x="17787" y="195"/>
                    <a:pt x="16755" y="293"/>
                    <a:pt x="15715" y="293"/>
                  </a:cubicBezTo>
                  <a:cubicBezTo>
                    <a:pt x="15405" y="293"/>
                    <a:pt x="15093" y="284"/>
                    <a:pt x="14781" y="267"/>
                  </a:cubicBezTo>
                  <a:cubicBezTo>
                    <a:pt x="14185" y="228"/>
                    <a:pt x="13589" y="165"/>
                    <a:pt x="12993" y="64"/>
                  </a:cubicBezTo>
                  <a:lnTo>
                    <a:pt x="12588" y="0"/>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0"/>
            <p:cNvSpPr/>
            <p:nvPr/>
          </p:nvSpPr>
          <p:spPr>
            <a:xfrm>
              <a:off x="3074050" y="1011975"/>
              <a:ext cx="268425" cy="562525"/>
            </a:xfrm>
            <a:custGeom>
              <a:avLst/>
              <a:gdLst/>
              <a:ahLst/>
              <a:cxnLst/>
              <a:rect l="l" t="t" r="r" b="b"/>
              <a:pathLst>
                <a:path w="10737" h="22501" extrusionOk="0">
                  <a:moveTo>
                    <a:pt x="0" y="0"/>
                  </a:moveTo>
                  <a:cubicBezTo>
                    <a:pt x="1026" y="3448"/>
                    <a:pt x="5172" y="8950"/>
                    <a:pt x="6744" y="11890"/>
                  </a:cubicBezTo>
                  <a:cubicBezTo>
                    <a:pt x="10128" y="18254"/>
                    <a:pt x="8531" y="22501"/>
                    <a:pt x="8531" y="22501"/>
                  </a:cubicBezTo>
                  <a:cubicBezTo>
                    <a:pt x="10736" y="19661"/>
                    <a:pt x="9862" y="15605"/>
                    <a:pt x="7504" y="11611"/>
                  </a:cubicBezTo>
                  <a:cubicBezTo>
                    <a:pt x="4728" y="6884"/>
                    <a:pt x="1" y="1"/>
                    <a:pt x="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0"/>
            <p:cNvSpPr/>
            <p:nvPr/>
          </p:nvSpPr>
          <p:spPr>
            <a:xfrm>
              <a:off x="2909900" y="1166625"/>
              <a:ext cx="224375" cy="334025"/>
            </a:xfrm>
            <a:custGeom>
              <a:avLst/>
              <a:gdLst/>
              <a:ahLst/>
              <a:cxnLst/>
              <a:rect l="l" t="t" r="r" b="b"/>
              <a:pathLst>
                <a:path w="8975" h="13361" extrusionOk="0">
                  <a:moveTo>
                    <a:pt x="3651" y="0"/>
                  </a:moveTo>
                  <a:lnTo>
                    <a:pt x="3651" y="1547"/>
                  </a:lnTo>
                  <a:cubicBezTo>
                    <a:pt x="1318" y="1876"/>
                    <a:pt x="152" y="3233"/>
                    <a:pt x="152" y="4842"/>
                  </a:cubicBezTo>
                  <a:cubicBezTo>
                    <a:pt x="164" y="8544"/>
                    <a:pt x="5654" y="7530"/>
                    <a:pt x="5654" y="8785"/>
                  </a:cubicBezTo>
                  <a:cubicBezTo>
                    <a:pt x="5654" y="9127"/>
                    <a:pt x="5324" y="9317"/>
                    <a:pt x="4361" y="9330"/>
                  </a:cubicBezTo>
                  <a:cubicBezTo>
                    <a:pt x="3270" y="9330"/>
                    <a:pt x="2015" y="8975"/>
                    <a:pt x="1077" y="8417"/>
                  </a:cubicBezTo>
                  <a:lnTo>
                    <a:pt x="0" y="10864"/>
                  </a:lnTo>
                  <a:cubicBezTo>
                    <a:pt x="862" y="11383"/>
                    <a:pt x="2231" y="11777"/>
                    <a:pt x="3663" y="11853"/>
                  </a:cubicBezTo>
                  <a:lnTo>
                    <a:pt x="3663" y="13361"/>
                  </a:lnTo>
                  <a:lnTo>
                    <a:pt x="5666" y="13361"/>
                  </a:lnTo>
                  <a:lnTo>
                    <a:pt x="5666" y="11777"/>
                  </a:lnTo>
                  <a:cubicBezTo>
                    <a:pt x="7859" y="11396"/>
                    <a:pt x="8975" y="10065"/>
                    <a:pt x="8975" y="8518"/>
                  </a:cubicBezTo>
                  <a:cubicBezTo>
                    <a:pt x="8961" y="4856"/>
                    <a:pt x="3473" y="5856"/>
                    <a:pt x="3460" y="4665"/>
                  </a:cubicBezTo>
                  <a:cubicBezTo>
                    <a:pt x="3460" y="4323"/>
                    <a:pt x="3778" y="4044"/>
                    <a:pt x="4753" y="4044"/>
                  </a:cubicBezTo>
                  <a:cubicBezTo>
                    <a:pt x="4776" y="4044"/>
                    <a:pt x="4798" y="4044"/>
                    <a:pt x="4821" y="4044"/>
                  </a:cubicBezTo>
                  <a:cubicBezTo>
                    <a:pt x="5676" y="4044"/>
                    <a:pt x="6578" y="4286"/>
                    <a:pt x="7530" y="4780"/>
                  </a:cubicBezTo>
                  <a:lnTo>
                    <a:pt x="8544" y="2346"/>
                  </a:lnTo>
                  <a:cubicBezTo>
                    <a:pt x="7732" y="1889"/>
                    <a:pt x="6705" y="1623"/>
                    <a:pt x="5654" y="1521"/>
                  </a:cubicBezTo>
                  <a:lnTo>
                    <a:pt x="5654"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2603125" y="964450"/>
              <a:ext cx="748975" cy="803350"/>
            </a:xfrm>
            <a:custGeom>
              <a:avLst/>
              <a:gdLst/>
              <a:ahLst/>
              <a:cxnLst/>
              <a:rect l="l" t="t" r="r" b="b"/>
              <a:pathLst>
                <a:path w="29959" h="32134" extrusionOk="0">
                  <a:moveTo>
                    <a:pt x="29713" y="20864"/>
                  </a:moveTo>
                  <a:cubicBezTo>
                    <a:pt x="29714" y="20876"/>
                    <a:pt x="29715" y="20888"/>
                    <a:pt x="29715" y="20900"/>
                  </a:cubicBezTo>
                  <a:lnTo>
                    <a:pt x="29715" y="20900"/>
                  </a:lnTo>
                  <a:cubicBezTo>
                    <a:pt x="29715" y="20888"/>
                    <a:pt x="29714" y="20876"/>
                    <a:pt x="29713" y="20864"/>
                  </a:cubicBezTo>
                  <a:close/>
                  <a:moveTo>
                    <a:pt x="12588" y="0"/>
                  </a:moveTo>
                  <a:cubicBezTo>
                    <a:pt x="12588" y="0"/>
                    <a:pt x="9773" y="5527"/>
                    <a:pt x="4881" y="12904"/>
                  </a:cubicBezTo>
                  <a:cubicBezTo>
                    <a:pt x="1" y="20269"/>
                    <a:pt x="241" y="32134"/>
                    <a:pt x="15909" y="32134"/>
                  </a:cubicBezTo>
                  <a:cubicBezTo>
                    <a:pt x="20954" y="32134"/>
                    <a:pt x="24401" y="30917"/>
                    <a:pt x="26582" y="29002"/>
                  </a:cubicBezTo>
                  <a:cubicBezTo>
                    <a:pt x="29006" y="26894"/>
                    <a:pt x="29896" y="23943"/>
                    <a:pt x="29715" y="20900"/>
                  </a:cubicBezTo>
                  <a:lnTo>
                    <a:pt x="29715" y="20900"/>
                  </a:lnTo>
                  <a:cubicBezTo>
                    <a:pt x="29959" y="25168"/>
                    <a:pt x="24457" y="27173"/>
                    <a:pt x="19280" y="27173"/>
                  </a:cubicBezTo>
                  <a:cubicBezTo>
                    <a:pt x="18047" y="27173"/>
                    <a:pt x="16833" y="27059"/>
                    <a:pt x="15719" y="26835"/>
                  </a:cubicBezTo>
                  <a:cubicBezTo>
                    <a:pt x="7353" y="25149"/>
                    <a:pt x="6491" y="18583"/>
                    <a:pt x="10522" y="12980"/>
                  </a:cubicBezTo>
                  <a:cubicBezTo>
                    <a:pt x="14540" y="7365"/>
                    <a:pt x="14781" y="267"/>
                    <a:pt x="14781" y="267"/>
                  </a:cubicBezTo>
                  <a:cubicBezTo>
                    <a:pt x="14401" y="241"/>
                    <a:pt x="14020" y="203"/>
                    <a:pt x="13640" y="165"/>
                  </a:cubicBezTo>
                  <a:cubicBezTo>
                    <a:pt x="13424" y="127"/>
                    <a:pt x="13209" y="101"/>
                    <a:pt x="12993" y="64"/>
                  </a:cubicBezTo>
                  <a:lnTo>
                    <a:pt x="12588"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0"/>
            <p:cNvSpPr/>
            <p:nvPr/>
          </p:nvSpPr>
          <p:spPr>
            <a:xfrm>
              <a:off x="2927300" y="813600"/>
              <a:ext cx="350" cy="350"/>
            </a:xfrm>
            <a:custGeom>
              <a:avLst/>
              <a:gdLst/>
              <a:ahLst/>
              <a:cxnLst/>
              <a:rect l="l" t="t" r="r" b="b"/>
              <a:pathLst>
                <a:path w="14" h="14" extrusionOk="0">
                  <a:moveTo>
                    <a:pt x="14" y="0"/>
                  </a:moveTo>
                  <a:cubicBezTo>
                    <a:pt x="1" y="0"/>
                    <a:pt x="1" y="14"/>
                    <a:pt x="1" y="14"/>
                  </a:cubicBezTo>
                  <a:lnTo>
                    <a:pt x="14" y="0"/>
                  </a:lnTo>
                  <a:close/>
                </a:path>
              </a:pathLst>
            </a:custGeom>
            <a:solidFill>
              <a:srgbClr val="D7E6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0"/>
            <p:cNvSpPr/>
            <p:nvPr/>
          </p:nvSpPr>
          <p:spPr>
            <a:xfrm>
              <a:off x="2785675" y="808500"/>
              <a:ext cx="190150" cy="157550"/>
            </a:xfrm>
            <a:custGeom>
              <a:avLst/>
              <a:gdLst/>
              <a:ahLst/>
              <a:cxnLst/>
              <a:rect l="l" t="t" r="r" b="b"/>
              <a:pathLst>
                <a:path w="7606" h="6302" extrusionOk="0">
                  <a:moveTo>
                    <a:pt x="3913" y="0"/>
                  </a:moveTo>
                  <a:cubicBezTo>
                    <a:pt x="3876" y="0"/>
                    <a:pt x="3840" y="1"/>
                    <a:pt x="3803" y="2"/>
                  </a:cubicBezTo>
                  <a:cubicBezTo>
                    <a:pt x="2738" y="40"/>
                    <a:pt x="1964" y="204"/>
                    <a:pt x="1407" y="407"/>
                  </a:cubicBezTo>
                  <a:cubicBezTo>
                    <a:pt x="254" y="838"/>
                    <a:pt x="0" y="1447"/>
                    <a:pt x="0" y="1447"/>
                  </a:cubicBezTo>
                  <a:cubicBezTo>
                    <a:pt x="722" y="2942"/>
                    <a:pt x="3993" y="5554"/>
                    <a:pt x="4944" y="6302"/>
                  </a:cubicBezTo>
                  <a:lnTo>
                    <a:pt x="7516" y="6302"/>
                  </a:lnTo>
                  <a:cubicBezTo>
                    <a:pt x="7606" y="4818"/>
                    <a:pt x="5425" y="4337"/>
                    <a:pt x="4361" y="2537"/>
                  </a:cubicBezTo>
                  <a:cubicBezTo>
                    <a:pt x="3232" y="674"/>
                    <a:pt x="5666" y="218"/>
                    <a:pt x="5666" y="218"/>
                  </a:cubicBezTo>
                  <a:cubicBezTo>
                    <a:pt x="5060" y="86"/>
                    <a:pt x="4475" y="0"/>
                    <a:pt x="3913"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2896250" y="950900"/>
              <a:ext cx="197775" cy="43675"/>
            </a:xfrm>
            <a:custGeom>
              <a:avLst/>
              <a:gdLst/>
              <a:ahLst/>
              <a:cxnLst/>
              <a:rect l="l" t="t" r="r" b="b"/>
              <a:pathLst>
                <a:path w="7911" h="1747" extrusionOk="0">
                  <a:moveTo>
                    <a:pt x="4019" y="1"/>
                  </a:moveTo>
                  <a:cubicBezTo>
                    <a:pt x="1809" y="1"/>
                    <a:pt x="217" y="454"/>
                    <a:pt x="217" y="454"/>
                  </a:cubicBezTo>
                  <a:cubicBezTo>
                    <a:pt x="90" y="657"/>
                    <a:pt x="39" y="846"/>
                    <a:pt x="26" y="1024"/>
                  </a:cubicBezTo>
                  <a:cubicBezTo>
                    <a:pt x="1" y="1443"/>
                    <a:pt x="229" y="1747"/>
                    <a:pt x="229" y="1747"/>
                  </a:cubicBezTo>
                  <a:cubicBezTo>
                    <a:pt x="1613" y="1244"/>
                    <a:pt x="2994" y="1086"/>
                    <a:pt x="4185" y="1086"/>
                  </a:cubicBezTo>
                  <a:cubicBezTo>
                    <a:pt x="6209" y="1086"/>
                    <a:pt x="7682" y="1544"/>
                    <a:pt x="7682" y="1544"/>
                  </a:cubicBezTo>
                  <a:cubicBezTo>
                    <a:pt x="7860" y="1366"/>
                    <a:pt x="7910" y="1176"/>
                    <a:pt x="7910" y="1012"/>
                  </a:cubicBezTo>
                  <a:cubicBezTo>
                    <a:pt x="7910" y="707"/>
                    <a:pt x="7721" y="466"/>
                    <a:pt x="7721" y="466"/>
                  </a:cubicBezTo>
                  <a:cubicBezTo>
                    <a:pt x="6413" y="117"/>
                    <a:pt x="5137" y="1"/>
                    <a:pt x="401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0"/>
            <p:cNvSpPr/>
            <p:nvPr/>
          </p:nvSpPr>
          <p:spPr>
            <a:xfrm>
              <a:off x="2896250" y="962925"/>
              <a:ext cx="197775" cy="31650"/>
            </a:xfrm>
            <a:custGeom>
              <a:avLst/>
              <a:gdLst/>
              <a:ahLst/>
              <a:cxnLst/>
              <a:rect l="l" t="t" r="r" b="b"/>
              <a:pathLst>
                <a:path w="7911" h="1266" extrusionOk="0">
                  <a:moveTo>
                    <a:pt x="4077" y="1"/>
                  </a:moveTo>
                  <a:cubicBezTo>
                    <a:pt x="2136" y="1"/>
                    <a:pt x="569" y="362"/>
                    <a:pt x="26" y="543"/>
                  </a:cubicBezTo>
                  <a:cubicBezTo>
                    <a:pt x="1" y="962"/>
                    <a:pt x="229" y="1266"/>
                    <a:pt x="229" y="1266"/>
                  </a:cubicBezTo>
                  <a:cubicBezTo>
                    <a:pt x="1613" y="763"/>
                    <a:pt x="2994" y="605"/>
                    <a:pt x="4185" y="605"/>
                  </a:cubicBezTo>
                  <a:cubicBezTo>
                    <a:pt x="6209" y="605"/>
                    <a:pt x="7682" y="1063"/>
                    <a:pt x="7682" y="1063"/>
                  </a:cubicBezTo>
                  <a:cubicBezTo>
                    <a:pt x="7860" y="885"/>
                    <a:pt x="7910" y="695"/>
                    <a:pt x="7910" y="531"/>
                  </a:cubicBezTo>
                  <a:cubicBezTo>
                    <a:pt x="6592" y="136"/>
                    <a:pt x="5265" y="1"/>
                    <a:pt x="407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0"/>
            <p:cNvSpPr/>
            <p:nvPr/>
          </p:nvSpPr>
          <p:spPr>
            <a:xfrm>
              <a:off x="2888975" y="935925"/>
              <a:ext cx="214550" cy="30125"/>
            </a:xfrm>
            <a:custGeom>
              <a:avLst/>
              <a:gdLst/>
              <a:ahLst/>
              <a:cxnLst/>
              <a:rect l="l" t="t" r="r" b="b"/>
              <a:pathLst>
                <a:path w="8582" h="1205" extrusionOk="0">
                  <a:moveTo>
                    <a:pt x="4442" y="1"/>
                  </a:moveTo>
                  <a:cubicBezTo>
                    <a:pt x="1942" y="1"/>
                    <a:pt x="1" y="685"/>
                    <a:pt x="1" y="685"/>
                  </a:cubicBezTo>
                  <a:cubicBezTo>
                    <a:pt x="1" y="811"/>
                    <a:pt x="38" y="913"/>
                    <a:pt x="89" y="977"/>
                  </a:cubicBezTo>
                  <a:cubicBezTo>
                    <a:pt x="241" y="1180"/>
                    <a:pt x="508" y="1192"/>
                    <a:pt x="508" y="1192"/>
                  </a:cubicBezTo>
                  <a:cubicBezTo>
                    <a:pt x="1867" y="760"/>
                    <a:pt x="3149" y="615"/>
                    <a:pt x="4256" y="615"/>
                  </a:cubicBezTo>
                  <a:cubicBezTo>
                    <a:pt x="6492" y="615"/>
                    <a:pt x="8012" y="1205"/>
                    <a:pt x="8012" y="1205"/>
                  </a:cubicBezTo>
                  <a:cubicBezTo>
                    <a:pt x="8265" y="1205"/>
                    <a:pt x="8392" y="1129"/>
                    <a:pt x="8468" y="1027"/>
                  </a:cubicBezTo>
                  <a:cubicBezTo>
                    <a:pt x="8582" y="901"/>
                    <a:pt x="8569" y="735"/>
                    <a:pt x="8569" y="735"/>
                  </a:cubicBezTo>
                  <a:cubicBezTo>
                    <a:pt x="7171" y="183"/>
                    <a:pt x="5732" y="1"/>
                    <a:pt x="4442"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2891175" y="944250"/>
              <a:ext cx="209500" cy="21800"/>
            </a:xfrm>
            <a:custGeom>
              <a:avLst/>
              <a:gdLst/>
              <a:ahLst/>
              <a:cxnLst/>
              <a:rect l="l" t="t" r="r" b="b"/>
              <a:pathLst>
                <a:path w="8380" h="872" extrusionOk="0">
                  <a:moveTo>
                    <a:pt x="4354" y="1"/>
                  </a:moveTo>
                  <a:cubicBezTo>
                    <a:pt x="2177" y="1"/>
                    <a:pt x="418" y="515"/>
                    <a:pt x="1" y="644"/>
                  </a:cubicBezTo>
                  <a:cubicBezTo>
                    <a:pt x="153" y="847"/>
                    <a:pt x="420" y="859"/>
                    <a:pt x="420" y="859"/>
                  </a:cubicBezTo>
                  <a:cubicBezTo>
                    <a:pt x="1779" y="427"/>
                    <a:pt x="3061" y="282"/>
                    <a:pt x="4168" y="282"/>
                  </a:cubicBezTo>
                  <a:cubicBezTo>
                    <a:pt x="6404" y="282"/>
                    <a:pt x="7924" y="872"/>
                    <a:pt x="7924" y="872"/>
                  </a:cubicBezTo>
                  <a:cubicBezTo>
                    <a:pt x="8177" y="872"/>
                    <a:pt x="8304" y="796"/>
                    <a:pt x="8380" y="694"/>
                  </a:cubicBezTo>
                  <a:cubicBezTo>
                    <a:pt x="7017" y="174"/>
                    <a:pt x="5615" y="1"/>
                    <a:pt x="4354"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0"/>
            <p:cNvSpPr/>
            <p:nvPr/>
          </p:nvSpPr>
          <p:spPr>
            <a:xfrm>
              <a:off x="1855900" y="1701550"/>
              <a:ext cx="877200" cy="83050"/>
            </a:xfrm>
            <a:custGeom>
              <a:avLst/>
              <a:gdLst/>
              <a:ahLst/>
              <a:cxnLst/>
              <a:rect l="l" t="t" r="r" b="b"/>
              <a:pathLst>
                <a:path w="35088" h="3322" extrusionOk="0">
                  <a:moveTo>
                    <a:pt x="17544" y="0"/>
                  </a:moveTo>
                  <a:cubicBezTo>
                    <a:pt x="7859" y="0"/>
                    <a:pt x="0" y="748"/>
                    <a:pt x="0" y="1661"/>
                  </a:cubicBezTo>
                  <a:cubicBezTo>
                    <a:pt x="0" y="2586"/>
                    <a:pt x="7859" y="3321"/>
                    <a:pt x="17544" y="3321"/>
                  </a:cubicBezTo>
                  <a:cubicBezTo>
                    <a:pt x="27240" y="3321"/>
                    <a:pt x="35087" y="2586"/>
                    <a:pt x="35087" y="1661"/>
                  </a:cubicBezTo>
                  <a:cubicBezTo>
                    <a:pt x="35087" y="748"/>
                    <a:pt x="27240" y="0"/>
                    <a:pt x="1754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0"/>
            <p:cNvSpPr/>
            <p:nvPr/>
          </p:nvSpPr>
          <p:spPr>
            <a:xfrm>
              <a:off x="1938925" y="1659400"/>
              <a:ext cx="402475" cy="107450"/>
            </a:xfrm>
            <a:custGeom>
              <a:avLst/>
              <a:gdLst/>
              <a:ahLst/>
              <a:cxnLst/>
              <a:rect l="l" t="t" r="r" b="b"/>
              <a:pathLst>
                <a:path w="16099" h="4298" extrusionOk="0">
                  <a:moveTo>
                    <a:pt x="11180" y="1"/>
                  </a:moveTo>
                  <a:lnTo>
                    <a:pt x="10331" y="13"/>
                  </a:lnTo>
                  <a:lnTo>
                    <a:pt x="2637" y="13"/>
                  </a:lnTo>
                  <a:lnTo>
                    <a:pt x="2446" y="26"/>
                  </a:lnTo>
                  <a:lnTo>
                    <a:pt x="0" y="26"/>
                  </a:lnTo>
                  <a:lnTo>
                    <a:pt x="0" y="1737"/>
                  </a:lnTo>
                  <a:lnTo>
                    <a:pt x="0" y="1801"/>
                  </a:lnTo>
                  <a:cubicBezTo>
                    <a:pt x="0" y="2105"/>
                    <a:pt x="178" y="2396"/>
                    <a:pt x="494" y="2663"/>
                  </a:cubicBezTo>
                  <a:cubicBezTo>
                    <a:pt x="533" y="2700"/>
                    <a:pt x="570" y="2725"/>
                    <a:pt x="609" y="2751"/>
                  </a:cubicBezTo>
                  <a:cubicBezTo>
                    <a:pt x="646" y="2789"/>
                    <a:pt x="685" y="2815"/>
                    <a:pt x="722" y="2840"/>
                  </a:cubicBezTo>
                  <a:cubicBezTo>
                    <a:pt x="748" y="2852"/>
                    <a:pt x="786" y="2878"/>
                    <a:pt x="812" y="2903"/>
                  </a:cubicBezTo>
                  <a:cubicBezTo>
                    <a:pt x="1027" y="3030"/>
                    <a:pt x="1280" y="3156"/>
                    <a:pt x="1559" y="3283"/>
                  </a:cubicBezTo>
                  <a:cubicBezTo>
                    <a:pt x="1635" y="3309"/>
                    <a:pt x="1711" y="3334"/>
                    <a:pt x="1787" y="3372"/>
                  </a:cubicBezTo>
                  <a:cubicBezTo>
                    <a:pt x="1939" y="3423"/>
                    <a:pt x="2105" y="3486"/>
                    <a:pt x="2282" y="3537"/>
                  </a:cubicBezTo>
                  <a:cubicBezTo>
                    <a:pt x="2396" y="3575"/>
                    <a:pt x="2510" y="3613"/>
                    <a:pt x="2637" y="3651"/>
                  </a:cubicBezTo>
                  <a:cubicBezTo>
                    <a:pt x="2662" y="3651"/>
                    <a:pt x="2675" y="3663"/>
                    <a:pt x="2700" y="3663"/>
                  </a:cubicBezTo>
                  <a:lnTo>
                    <a:pt x="2852" y="3702"/>
                  </a:lnTo>
                  <a:cubicBezTo>
                    <a:pt x="3119" y="3778"/>
                    <a:pt x="3410" y="3841"/>
                    <a:pt x="3702" y="3905"/>
                  </a:cubicBezTo>
                  <a:lnTo>
                    <a:pt x="3930" y="3942"/>
                  </a:lnTo>
                  <a:cubicBezTo>
                    <a:pt x="4031" y="3956"/>
                    <a:pt x="4145" y="3981"/>
                    <a:pt x="4259" y="3993"/>
                  </a:cubicBezTo>
                  <a:cubicBezTo>
                    <a:pt x="4424" y="4032"/>
                    <a:pt x="4601" y="4057"/>
                    <a:pt x="4767" y="4082"/>
                  </a:cubicBezTo>
                  <a:cubicBezTo>
                    <a:pt x="4843" y="4082"/>
                    <a:pt x="4919" y="4094"/>
                    <a:pt x="4995" y="4108"/>
                  </a:cubicBezTo>
                  <a:cubicBezTo>
                    <a:pt x="5274" y="4145"/>
                    <a:pt x="5552" y="4171"/>
                    <a:pt x="5843" y="4196"/>
                  </a:cubicBezTo>
                  <a:cubicBezTo>
                    <a:pt x="5907" y="4209"/>
                    <a:pt x="5983" y="4209"/>
                    <a:pt x="6059" y="4221"/>
                  </a:cubicBezTo>
                  <a:cubicBezTo>
                    <a:pt x="6136" y="4221"/>
                    <a:pt x="6212" y="4221"/>
                    <a:pt x="6274" y="4234"/>
                  </a:cubicBezTo>
                  <a:cubicBezTo>
                    <a:pt x="6490" y="4247"/>
                    <a:pt x="6693" y="4260"/>
                    <a:pt x="6908" y="4272"/>
                  </a:cubicBezTo>
                  <a:lnTo>
                    <a:pt x="7124" y="4272"/>
                  </a:lnTo>
                  <a:cubicBezTo>
                    <a:pt x="7403" y="4285"/>
                    <a:pt x="7694" y="4285"/>
                    <a:pt x="7973" y="4297"/>
                  </a:cubicBezTo>
                  <a:lnTo>
                    <a:pt x="8201" y="4297"/>
                  </a:lnTo>
                  <a:cubicBezTo>
                    <a:pt x="8480" y="4285"/>
                    <a:pt x="8772" y="4285"/>
                    <a:pt x="9038" y="4272"/>
                  </a:cubicBezTo>
                  <a:cubicBezTo>
                    <a:pt x="9114" y="4272"/>
                    <a:pt x="9190" y="4272"/>
                    <a:pt x="9266" y="4260"/>
                  </a:cubicBezTo>
                  <a:cubicBezTo>
                    <a:pt x="9558" y="4247"/>
                    <a:pt x="9837" y="4234"/>
                    <a:pt x="10116" y="4209"/>
                  </a:cubicBezTo>
                  <a:cubicBezTo>
                    <a:pt x="10192" y="4209"/>
                    <a:pt x="10255" y="4196"/>
                    <a:pt x="10331" y="4196"/>
                  </a:cubicBezTo>
                  <a:cubicBezTo>
                    <a:pt x="10623" y="4158"/>
                    <a:pt x="10902" y="4133"/>
                    <a:pt x="11180" y="4094"/>
                  </a:cubicBezTo>
                  <a:cubicBezTo>
                    <a:pt x="11257" y="4082"/>
                    <a:pt x="11333" y="4082"/>
                    <a:pt x="11409" y="4069"/>
                  </a:cubicBezTo>
                  <a:cubicBezTo>
                    <a:pt x="11700" y="4032"/>
                    <a:pt x="11979" y="3981"/>
                    <a:pt x="12245" y="3930"/>
                  </a:cubicBezTo>
                  <a:cubicBezTo>
                    <a:pt x="12321" y="3917"/>
                    <a:pt x="12397" y="3905"/>
                    <a:pt x="12473" y="3879"/>
                  </a:cubicBezTo>
                  <a:cubicBezTo>
                    <a:pt x="12764" y="3829"/>
                    <a:pt x="13043" y="3753"/>
                    <a:pt x="13322" y="3689"/>
                  </a:cubicBezTo>
                  <a:cubicBezTo>
                    <a:pt x="13386" y="3663"/>
                    <a:pt x="13462" y="3651"/>
                    <a:pt x="13538" y="3626"/>
                  </a:cubicBezTo>
                  <a:cubicBezTo>
                    <a:pt x="13842" y="3537"/>
                    <a:pt x="14121" y="3435"/>
                    <a:pt x="14387" y="3334"/>
                  </a:cubicBezTo>
                  <a:cubicBezTo>
                    <a:pt x="14463" y="3309"/>
                    <a:pt x="14539" y="3283"/>
                    <a:pt x="14603" y="3246"/>
                  </a:cubicBezTo>
                  <a:cubicBezTo>
                    <a:pt x="14945" y="3106"/>
                    <a:pt x="15224" y="2954"/>
                    <a:pt x="15452" y="2789"/>
                  </a:cubicBezTo>
                  <a:lnTo>
                    <a:pt x="15680" y="2599"/>
                  </a:lnTo>
                  <a:cubicBezTo>
                    <a:pt x="15947" y="2358"/>
                    <a:pt x="16099" y="2080"/>
                    <a:pt x="16099" y="1801"/>
                  </a:cubicBezTo>
                  <a:lnTo>
                    <a:pt x="16099" y="1787"/>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a:off x="1951275" y="1660050"/>
              <a:ext cx="5725" cy="70375"/>
            </a:xfrm>
            <a:custGeom>
              <a:avLst/>
              <a:gdLst/>
              <a:ahLst/>
              <a:cxnLst/>
              <a:rect l="l" t="t" r="r" b="b"/>
              <a:pathLst>
                <a:path w="229" h="2815" extrusionOk="0">
                  <a:moveTo>
                    <a:pt x="0" y="0"/>
                  </a:moveTo>
                  <a:lnTo>
                    <a:pt x="0" y="2637"/>
                  </a:lnTo>
                  <a:cubicBezTo>
                    <a:pt x="39" y="2674"/>
                    <a:pt x="76" y="2699"/>
                    <a:pt x="115" y="2725"/>
                  </a:cubicBezTo>
                  <a:cubicBezTo>
                    <a:pt x="152" y="2763"/>
                    <a:pt x="191" y="2789"/>
                    <a:pt x="228" y="2814"/>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0"/>
            <p:cNvSpPr/>
            <p:nvPr/>
          </p:nvSpPr>
          <p:spPr>
            <a:xfrm>
              <a:off x="1977900" y="1660050"/>
              <a:ext cx="5725" cy="83675"/>
            </a:xfrm>
            <a:custGeom>
              <a:avLst/>
              <a:gdLst/>
              <a:ahLst/>
              <a:cxnLst/>
              <a:rect l="l" t="t" r="r" b="b"/>
              <a:pathLst>
                <a:path w="229" h="3347" extrusionOk="0">
                  <a:moveTo>
                    <a:pt x="0" y="0"/>
                  </a:moveTo>
                  <a:lnTo>
                    <a:pt x="0" y="3257"/>
                  </a:lnTo>
                  <a:cubicBezTo>
                    <a:pt x="76" y="3283"/>
                    <a:pt x="152" y="3308"/>
                    <a:pt x="228" y="3346"/>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a:off x="2004825" y="1659700"/>
              <a:ext cx="5400" cy="92275"/>
            </a:xfrm>
            <a:custGeom>
              <a:avLst/>
              <a:gdLst/>
              <a:ahLst/>
              <a:cxnLst/>
              <a:rect l="l" t="t" r="r" b="b"/>
              <a:pathLst>
                <a:path w="216" h="3691" extrusionOk="0">
                  <a:moveTo>
                    <a:pt x="1" y="1"/>
                  </a:moveTo>
                  <a:lnTo>
                    <a:pt x="1" y="3639"/>
                  </a:lnTo>
                  <a:cubicBezTo>
                    <a:pt x="26" y="3639"/>
                    <a:pt x="39" y="3651"/>
                    <a:pt x="64" y="3651"/>
                  </a:cubicBezTo>
                  <a:lnTo>
                    <a:pt x="216" y="3690"/>
                  </a:ln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2031450" y="1659700"/>
              <a:ext cx="5725" cy="98275"/>
            </a:xfrm>
            <a:custGeom>
              <a:avLst/>
              <a:gdLst/>
              <a:ahLst/>
              <a:cxnLst/>
              <a:rect l="l" t="t" r="r" b="b"/>
              <a:pathLst>
                <a:path w="229" h="3931" extrusionOk="0">
                  <a:moveTo>
                    <a:pt x="1" y="1"/>
                  </a:moveTo>
                  <a:lnTo>
                    <a:pt x="1" y="3893"/>
                  </a:lnTo>
                  <a:lnTo>
                    <a:pt x="229" y="3930"/>
                  </a:ln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a:off x="2058075" y="1659700"/>
              <a:ext cx="5725" cy="102400"/>
            </a:xfrm>
            <a:custGeom>
              <a:avLst/>
              <a:gdLst/>
              <a:ahLst/>
              <a:cxnLst/>
              <a:rect l="l" t="t" r="r" b="b"/>
              <a:pathLst>
                <a:path w="229" h="4096" extrusionOk="0">
                  <a:moveTo>
                    <a:pt x="1" y="1"/>
                  </a:moveTo>
                  <a:lnTo>
                    <a:pt x="1" y="4070"/>
                  </a:lnTo>
                  <a:cubicBezTo>
                    <a:pt x="77" y="4070"/>
                    <a:pt x="153" y="4082"/>
                    <a:pt x="229" y="4096"/>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0"/>
            <p:cNvSpPr/>
            <p:nvPr/>
          </p:nvSpPr>
          <p:spPr>
            <a:xfrm>
              <a:off x="2085000" y="1659700"/>
              <a:ext cx="5425" cy="105250"/>
            </a:xfrm>
            <a:custGeom>
              <a:avLst/>
              <a:gdLst/>
              <a:ahLst/>
              <a:cxnLst/>
              <a:rect l="l" t="t" r="r" b="b"/>
              <a:pathLst>
                <a:path w="217" h="4210" extrusionOk="0">
                  <a:moveTo>
                    <a:pt x="0" y="1"/>
                  </a:moveTo>
                  <a:lnTo>
                    <a:pt x="0" y="4184"/>
                  </a:lnTo>
                  <a:cubicBezTo>
                    <a:pt x="64" y="4197"/>
                    <a:pt x="140" y="4197"/>
                    <a:pt x="216" y="4209"/>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2111625" y="1659700"/>
              <a:ext cx="5425" cy="106500"/>
            </a:xfrm>
            <a:custGeom>
              <a:avLst/>
              <a:gdLst/>
              <a:ahLst/>
              <a:cxnLst/>
              <a:rect l="l" t="t" r="r" b="b"/>
              <a:pathLst>
                <a:path w="217" h="4260" extrusionOk="0">
                  <a:moveTo>
                    <a:pt x="0" y="1"/>
                  </a:moveTo>
                  <a:lnTo>
                    <a:pt x="0" y="4260"/>
                  </a:lnTo>
                  <a:lnTo>
                    <a:pt x="216" y="4260"/>
                  </a:ln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0"/>
            <p:cNvSpPr/>
            <p:nvPr/>
          </p:nvSpPr>
          <p:spPr>
            <a:xfrm>
              <a:off x="2138250" y="1659700"/>
              <a:ext cx="5725" cy="107150"/>
            </a:xfrm>
            <a:custGeom>
              <a:avLst/>
              <a:gdLst/>
              <a:ahLst/>
              <a:cxnLst/>
              <a:rect l="l" t="t" r="r" b="b"/>
              <a:pathLst>
                <a:path w="229" h="4286" extrusionOk="0">
                  <a:moveTo>
                    <a:pt x="0" y="1"/>
                  </a:moveTo>
                  <a:lnTo>
                    <a:pt x="0" y="4285"/>
                  </a:lnTo>
                  <a:lnTo>
                    <a:pt x="228" y="4285"/>
                  </a:ln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p:nvPr/>
          </p:nvSpPr>
          <p:spPr>
            <a:xfrm>
              <a:off x="2164850" y="1659700"/>
              <a:ext cx="5725" cy="106500"/>
            </a:xfrm>
            <a:custGeom>
              <a:avLst/>
              <a:gdLst/>
              <a:ahLst/>
              <a:cxnLst/>
              <a:rect l="l" t="t" r="r" b="b"/>
              <a:pathLst>
                <a:path w="229" h="4260" extrusionOk="0">
                  <a:moveTo>
                    <a:pt x="1" y="1"/>
                  </a:moveTo>
                  <a:lnTo>
                    <a:pt x="1" y="4260"/>
                  </a:lnTo>
                  <a:cubicBezTo>
                    <a:pt x="77" y="4260"/>
                    <a:pt x="153" y="4260"/>
                    <a:pt x="229" y="4248"/>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2191800" y="1659700"/>
              <a:ext cx="5400" cy="104950"/>
            </a:xfrm>
            <a:custGeom>
              <a:avLst/>
              <a:gdLst/>
              <a:ahLst/>
              <a:cxnLst/>
              <a:rect l="l" t="t" r="r" b="b"/>
              <a:pathLst>
                <a:path w="216" h="4198" extrusionOk="0">
                  <a:moveTo>
                    <a:pt x="1" y="1"/>
                  </a:moveTo>
                  <a:lnTo>
                    <a:pt x="1" y="4197"/>
                  </a:lnTo>
                  <a:cubicBezTo>
                    <a:pt x="77" y="4197"/>
                    <a:pt x="140" y="4184"/>
                    <a:pt x="216" y="4184"/>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2218425" y="1659400"/>
              <a:ext cx="5725" cy="102375"/>
            </a:xfrm>
            <a:custGeom>
              <a:avLst/>
              <a:gdLst/>
              <a:ahLst/>
              <a:cxnLst/>
              <a:rect l="l" t="t" r="r" b="b"/>
              <a:pathLst>
                <a:path w="229" h="4095" extrusionOk="0">
                  <a:moveTo>
                    <a:pt x="0" y="1"/>
                  </a:moveTo>
                  <a:lnTo>
                    <a:pt x="0" y="4094"/>
                  </a:lnTo>
                  <a:cubicBezTo>
                    <a:pt x="77" y="4082"/>
                    <a:pt x="153" y="4082"/>
                    <a:pt x="229" y="4069"/>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p:nvPr/>
          </p:nvSpPr>
          <p:spPr>
            <a:xfrm>
              <a:off x="2245050" y="1659400"/>
              <a:ext cx="5725" cy="98275"/>
            </a:xfrm>
            <a:custGeom>
              <a:avLst/>
              <a:gdLst/>
              <a:ahLst/>
              <a:cxnLst/>
              <a:rect l="l" t="t" r="r" b="b"/>
              <a:pathLst>
                <a:path w="229" h="3931" extrusionOk="0">
                  <a:moveTo>
                    <a:pt x="0" y="1"/>
                  </a:moveTo>
                  <a:lnTo>
                    <a:pt x="0" y="3930"/>
                  </a:lnTo>
                  <a:cubicBezTo>
                    <a:pt x="76" y="3917"/>
                    <a:pt x="152" y="3905"/>
                    <a:pt x="228" y="3879"/>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a:off x="2271975" y="1659400"/>
              <a:ext cx="5425" cy="92225"/>
            </a:xfrm>
            <a:custGeom>
              <a:avLst/>
              <a:gdLst/>
              <a:ahLst/>
              <a:cxnLst/>
              <a:rect l="l" t="t" r="r" b="b"/>
              <a:pathLst>
                <a:path w="217" h="3689" extrusionOk="0">
                  <a:moveTo>
                    <a:pt x="0" y="1"/>
                  </a:moveTo>
                  <a:lnTo>
                    <a:pt x="0" y="3689"/>
                  </a:lnTo>
                  <a:cubicBezTo>
                    <a:pt x="64" y="3663"/>
                    <a:pt x="140" y="3651"/>
                    <a:pt x="216" y="3626"/>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0"/>
            <p:cNvSpPr/>
            <p:nvPr/>
          </p:nvSpPr>
          <p:spPr>
            <a:xfrm>
              <a:off x="2298575" y="1659400"/>
              <a:ext cx="5425" cy="83350"/>
            </a:xfrm>
            <a:custGeom>
              <a:avLst/>
              <a:gdLst/>
              <a:ahLst/>
              <a:cxnLst/>
              <a:rect l="l" t="t" r="r" b="b"/>
              <a:pathLst>
                <a:path w="217" h="3334" extrusionOk="0">
                  <a:moveTo>
                    <a:pt x="1" y="1"/>
                  </a:moveTo>
                  <a:lnTo>
                    <a:pt x="1" y="3334"/>
                  </a:lnTo>
                  <a:cubicBezTo>
                    <a:pt x="77" y="3309"/>
                    <a:pt x="153" y="3283"/>
                    <a:pt x="217" y="3246"/>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0"/>
            <p:cNvSpPr/>
            <p:nvPr/>
          </p:nvSpPr>
          <p:spPr>
            <a:xfrm>
              <a:off x="2325200" y="1659400"/>
              <a:ext cx="5725" cy="69750"/>
            </a:xfrm>
            <a:custGeom>
              <a:avLst/>
              <a:gdLst/>
              <a:ahLst/>
              <a:cxnLst/>
              <a:rect l="l" t="t" r="r" b="b"/>
              <a:pathLst>
                <a:path w="229" h="2790" extrusionOk="0">
                  <a:moveTo>
                    <a:pt x="1" y="1"/>
                  </a:moveTo>
                  <a:lnTo>
                    <a:pt x="1" y="2789"/>
                  </a:lnTo>
                  <a:lnTo>
                    <a:pt x="229" y="2599"/>
                  </a:ln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1938925" y="1602675"/>
              <a:ext cx="402475" cy="114425"/>
            </a:xfrm>
            <a:custGeom>
              <a:avLst/>
              <a:gdLst/>
              <a:ahLst/>
              <a:cxnLst/>
              <a:rect l="l" t="t" r="r" b="b"/>
              <a:pathLst>
                <a:path w="16099" h="4577" extrusionOk="0">
                  <a:moveTo>
                    <a:pt x="8049" y="0"/>
                  </a:moveTo>
                  <a:cubicBezTo>
                    <a:pt x="3702" y="0"/>
                    <a:pt x="165" y="977"/>
                    <a:pt x="13" y="2206"/>
                  </a:cubicBezTo>
                  <a:cubicBezTo>
                    <a:pt x="0" y="2231"/>
                    <a:pt x="0" y="2257"/>
                    <a:pt x="0" y="2295"/>
                  </a:cubicBezTo>
                  <a:cubicBezTo>
                    <a:pt x="0" y="2599"/>
                    <a:pt x="215" y="2890"/>
                    <a:pt x="609" y="3169"/>
                  </a:cubicBezTo>
                  <a:cubicBezTo>
                    <a:pt x="672" y="3208"/>
                    <a:pt x="748" y="3245"/>
                    <a:pt x="824" y="3296"/>
                  </a:cubicBezTo>
                  <a:cubicBezTo>
                    <a:pt x="1192" y="3512"/>
                    <a:pt x="1686" y="3715"/>
                    <a:pt x="2282" y="3879"/>
                  </a:cubicBezTo>
                  <a:cubicBezTo>
                    <a:pt x="2421" y="3930"/>
                    <a:pt x="2561" y="3955"/>
                    <a:pt x="2700" y="3994"/>
                  </a:cubicBezTo>
                  <a:cubicBezTo>
                    <a:pt x="3169" y="4120"/>
                    <a:pt x="3702" y="4222"/>
                    <a:pt x="4259" y="4310"/>
                  </a:cubicBezTo>
                  <a:cubicBezTo>
                    <a:pt x="4893" y="4399"/>
                    <a:pt x="5565" y="4475"/>
                    <a:pt x="6288" y="4526"/>
                  </a:cubicBezTo>
                  <a:cubicBezTo>
                    <a:pt x="6845" y="4551"/>
                    <a:pt x="7441" y="4577"/>
                    <a:pt x="8049" y="4577"/>
                  </a:cubicBezTo>
                  <a:cubicBezTo>
                    <a:pt x="12499" y="4577"/>
                    <a:pt x="16099" y="3549"/>
                    <a:pt x="16099" y="2295"/>
                  </a:cubicBezTo>
                  <a:cubicBezTo>
                    <a:pt x="16099" y="2257"/>
                    <a:pt x="16099" y="2231"/>
                    <a:pt x="16086" y="2206"/>
                  </a:cubicBezTo>
                  <a:cubicBezTo>
                    <a:pt x="16073" y="2054"/>
                    <a:pt x="15997" y="1915"/>
                    <a:pt x="15883" y="1763"/>
                  </a:cubicBezTo>
                  <a:cubicBezTo>
                    <a:pt x="15731" y="1572"/>
                    <a:pt x="15477" y="1395"/>
                    <a:pt x="15161" y="1217"/>
                  </a:cubicBezTo>
                  <a:cubicBezTo>
                    <a:pt x="14856" y="1053"/>
                    <a:pt x="14476" y="901"/>
                    <a:pt x="14032" y="761"/>
                  </a:cubicBezTo>
                  <a:lnTo>
                    <a:pt x="13652" y="647"/>
                  </a:lnTo>
                  <a:cubicBezTo>
                    <a:pt x="13057" y="482"/>
                    <a:pt x="12359" y="343"/>
                    <a:pt x="11598" y="242"/>
                  </a:cubicBezTo>
                  <a:cubicBezTo>
                    <a:pt x="11434" y="216"/>
                    <a:pt x="11257" y="191"/>
                    <a:pt x="11066" y="165"/>
                  </a:cubicBezTo>
                  <a:cubicBezTo>
                    <a:pt x="10141" y="64"/>
                    <a:pt x="9114" y="0"/>
                    <a:pt x="8049"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0"/>
            <p:cNvSpPr/>
            <p:nvPr/>
          </p:nvSpPr>
          <p:spPr>
            <a:xfrm>
              <a:off x="2045400" y="1701875"/>
              <a:ext cx="85900" cy="13950"/>
            </a:xfrm>
            <a:custGeom>
              <a:avLst/>
              <a:gdLst/>
              <a:ahLst/>
              <a:cxnLst/>
              <a:rect l="l" t="t" r="r" b="b"/>
              <a:pathLst>
                <a:path w="3436" h="558" extrusionOk="0">
                  <a:moveTo>
                    <a:pt x="1204" y="0"/>
                  </a:moveTo>
                  <a:lnTo>
                    <a:pt x="0" y="342"/>
                  </a:lnTo>
                  <a:cubicBezTo>
                    <a:pt x="634" y="431"/>
                    <a:pt x="1306" y="507"/>
                    <a:pt x="2029" y="558"/>
                  </a:cubicBezTo>
                  <a:lnTo>
                    <a:pt x="3435" y="152"/>
                  </a:lnTo>
                  <a:cubicBezTo>
                    <a:pt x="2649" y="139"/>
                    <a:pt x="1902" y="76"/>
                    <a:pt x="1204"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0"/>
            <p:cNvSpPr/>
            <p:nvPr/>
          </p:nvSpPr>
          <p:spPr>
            <a:xfrm>
              <a:off x="1954125" y="1673025"/>
              <a:ext cx="35825" cy="12050"/>
            </a:xfrm>
            <a:custGeom>
              <a:avLst/>
              <a:gdLst/>
              <a:ahLst/>
              <a:cxnLst/>
              <a:rect l="l" t="t" r="r" b="b"/>
              <a:pathLst>
                <a:path w="1433" h="482" extrusionOk="0">
                  <a:moveTo>
                    <a:pt x="1205" y="0"/>
                  </a:moveTo>
                  <a:lnTo>
                    <a:pt x="1" y="355"/>
                  </a:lnTo>
                  <a:cubicBezTo>
                    <a:pt x="64" y="394"/>
                    <a:pt x="140" y="431"/>
                    <a:pt x="216" y="482"/>
                  </a:cubicBezTo>
                  <a:lnTo>
                    <a:pt x="1433" y="127"/>
                  </a:lnTo>
                  <a:cubicBezTo>
                    <a:pt x="1407" y="115"/>
                    <a:pt x="1382" y="89"/>
                    <a:pt x="1357" y="76"/>
                  </a:cubicBezTo>
                  <a:lnTo>
                    <a:pt x="1205"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1995975" y="1691725"/>
              <a:ext cx="38975" cy="10800"/>
            </a:xfrm>
            <a:custGeom>
              <a:avLst/>
              <a:gdLst/>
              <a:ahLst/>
              <a:cxnLst/>
              <a:rect l="l" t="t" r="r" b="b"/>
              <a:pathLst>
                <a:path w="1559" h="432" extrusionOk="0">
                  <a:moveTo>
                    <a:pt x="1141" y="1"/>
                  </a:moveTo>
                  <a:lnTo>
                    <a:pt x="0" y="317"/>
                  </a:lnTo>
                  <a:cubicBezTo>
                    <a:pt x="139" y="368"/>
                    <a:pt x="279" y="393"/>
                    <a:pt x="418" y="432"/>
                  </a:cubicBezTo>
                  <a:lnTo>
                    <a:pt x="1559" y="114"/>
                  </a:lnTo>
                  <a:cubicBezTo>
                    <a:pt x="1457" y="77"/>
                    <a:pt x="1344" y="51"/>
                    <a:pt x="1242" y="26"/>
                  </a:cubicBezTo>
                  <a:cubicBezTo>
                    <a:pt x="1204" y="13"/>
                    <a:pt x="1178" y="1"/>
                    <a:pt x="1141"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0"/>
            <p:cNvSpPr/>
            <p:nvPr/>
          </p:nvSpPr>
          <p:spPr>
            <a:xfrm>
              <a:off x="1979475" y="1614400"/>
              <a:ext cx="321375" cy="91300"/>
            </a:xfrm>
            <a:custGeom>
              <a:avLst/>
              <a:gdLst/>
              <a:ahLst/>
              <a:cxnLst/>
              <a:rect l="l" t="t" r="r" b="b"/>
              <a:pathLst>
                <a:path w="12855" h="3652" extrusionOk="0">
                  <a:moveTo>
                    <a:pt x="6427" y="1"/>
                  </a:moveTo>
                  <a:cubicBezTo>
                    <a:pt x="2878" y="1"/>
                    <a:pt x="1" y="812"/>
                    <a:pt x="1" y="1826"/>
                  </a:cubicBezTo>
                  <a:lnTo>
                    <a:pt x="1" y="1902"/>
                  </a:lnTo>
                  <a:cubicBezTo>
                    <a:pt x="153" y="2878"/>
                    <a:pt x="2979" y="3651"/>
                    <a:pt x="6427" y="3651"/>
                  </a:cubicBezTo>
                  <a:cubicBezTo>
                    <a:pt x="9875" y="3651"/>
                    <a:pt x="12702" y="2878"/>
                    <a:pt x="12854" y="1902"/>
                  </a:cubicBezTo>
                  <a:lnTo>
                    <a:pt x="12854" y="1826"/>
                  </a:lnTo>
                  <a:cubicBezTo>
                    <a:pt x="12854" y="812"/>
                    <a:pt x="9976" y="1"/>
                    <a:pt x="642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0"/>
            <p:cNvSpPr/>
            <p:nvPr/>
          </p:nvSpPr>
          <p:spPr>
            <a:xfrm>
              <a:off x="1979475" y="1618500"/>
              <a:ext cx="321375" cy="87200"/>
            </a:xfrm>
            <a:custGeom>
              <a:avLst/>
              <a:gdLst/>
              <a:ahLst/>
              <a:cxnLst/>
              <a:rect l="l" t="t" r="r" b="b"/>
              <a:pathLst>
                <a:path w="12855" h="3488" extrusionOk="0">
                  <a:moveTo>
                    <a:pt x="6427" y="1"/>
                  </a:moveTo>
                  <a:cubicBezTo>
                    <a:pt x="2979" y="1"/>
                    <a:pt x="153" y="775"/>
                    <a:pt x="1" y="1738"/>
                  </a:cubicBezTo>
                  <a:cubicBezTo>
                    <a:pt x="26" y="1877"/>
                    <a:pt x="102" y="2017"/>
                    <a:pt x="241" y="2156"/>
                  </a:cubicBezTo>
                  <a:cubicBezTo>
                    <a:pt x="292" y="2207"/>
                    <a:pt x="356" y="2270"/>
                    <a:pt x="432" y="2321"/>
                  </a:cubicBezTo>
                  <a:cubicBezTo>
                    <a:pt x="736" y="2549"/>
                    <a:pt x="1205" y="2752"/>
                    <a:pt x="1776" y="2916"/>
                  </a:cubicBezTo>
                  <a:cubicBezTo>
                    <a:pt x="1902" y="2955"/>
                    <a:pt x="2041" y="2992"/>
                    <a:pt x="2181" y="3031"/>
                  </a:cubicBezTo>
                  <a:cubicBezTo>
                    <a:pt x="2714" y="3158"/>
                    <a:pt x="3334" y="3271"/>
                    <a:pt x="4019" y="3347"/>
                  </a:cubicBezTo>
                  <a:cubicBezTo>
                    <a:pt x="4691" y="3423"/>
                    <a:pt x="5426" y="3474"/>
                    <a:pt x="6199" y="3487"/>
                  </a:cubicBezTo>
                  <a:lnTo>
                    <a:pt x="6427" y="3487"/>
                  </a:lnTo>
                  <a:cubicBezTo>
                    <a:pt x="9875" y="3487"/>
                    <a:pt x="12702" y="2714"/>
                    <a:pt x="12854" y="1738"/>
                  </a:cubicBezTo>
                  <a:cubicBezTo>
                    <a:pt x="12841" y="1700"/>
                    <a:pt x="12829" y="1649"/>
                    <a:pt x="12816" y="1598"/>
                  </a:cubicBezTo>
                  <a:cubicBezTo>
                    <a:pt x="12727" y="1395"/>
                    <a:pt x="12511" y="1206"/>
                    <a:pt x="12207" y="1028"/>
                  </a:cubicBezTo>
                  <a:cubicBezTo>
                    <a:pt x="11891" y="838"/>
                    <a:pt x="11472" y="673"/>
                    <a:pt x="10965" y="533"/>
                  </a:cubicBezTo>
                  <a:cubicBezTo>
                    <a:pt x="10838" y="496"/>
                    <a:pt x="10699" y="457"/>
                    <a:pt x="10559" y="420"/>
                  </a:cubicBezTo>
                  <a:cubicBezTo>
                    <a:pt x="9913" y="268"/>
                    <a:pt x="9153" y="153"/>
                    <a:pt x="8328" y="77"/>
                  </a:cubicBezTo>
                  <a:cubicBezTo>
                    <a:pt x="8126" y="65"/>
                    <a:pt x="7911" y="52"/>
                    <a:pt x="7708" y="40"/>
                  </a:cubicBezTo>
                  <a:cubicBezTo>
                    <a:pt x="7289" y="14"/>
                    <a:pt x="6858" y="1"/>
                    <a:pt x="642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2079925" y="1698375"/>
              <a:ext cx="71025" cy="7325"/>
            </a:xfrm>
            <a:custGeom>
              <a:avLst/>
              <a:gdLst/>
              <a:ahLst/>
              <a:cxnLst/>
              <a:rect l="l" t="t" r="r" b="b"/>
              <a:pathLst>
                <a:path w="2841" h="293" extrusionOk="0">
                  <a:moveTo>
                    <a:pt x="558" y="0"/>
                  </a:moveTo>
                  <a:lnTo>
                    <a:pt x="1" y="152"/>
                  </a:lnTo>
                  <a:cubicBezTo>
                    <a:pt x="673" y="228"/>
                    <a:pt x="1408" y="279"/>
                    <a:pt x="2181" y="292"/>
                  </a:cubicBezTo>
                  <a:lnTo>
                    <a:pt x="2840" y="102"/>
                  </a:lnTo>
                  <a:lnTo>
                    <a:pt x="2803" y="102"/>
                  </a:lnTo>
                  <a:cubicBezTo>
                    <a:pt x="2524" y="102"/>
                    <a:pt x="2245" y="90"/>
                    <a:pt x="1966" y="90"/>
                  </a:cubicBezTo>
                  <a:cubicBezTo>
                    <a:pt x="1890" y="76"/>
                    <a:pt x="1814" y="76"/>
                    <a:pt x="1738" y="76"/>
                  </a:cubicBezTo>
                  <a:cubicBezTo>
                    <a:pt x="1522" y="64"/>
                    <a:pt x="1319" y="51"/>
                    <a:pt x="1116" y="39"/>
                  </a:cubicBezTo>
                  <a:cubicBezTo>
                    <a:pt x="1040" y="39"/>
                    <a:pt x="964" y="26"/>
                    <a:pt x="888" y="26"/>
                  </a:cubicBezTo>
                  <a:cubicBezTo>
                    <a:pt x="812" y="13"/>
                    <a:pt x="749" y="13"/>
                    <a:pt x="673"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0"/>
            <p:cNvSpPr/>
            <p:nvPr/>
          </p:nvSpPr>
          <p:spPr>
            <a:xfrm>
              <a:off x="1988025" y="1674925"/>
              <a:ext cx="3525" cy="1625"/>
            </a:xfrm>
            <a:custGeom>
              <a:avLst/>
              <a:gdLst/>
              <a:ahLst/>
              <a:cxnLst/>
              <a:rect l="l" t="t" r="r" b="b"/>
              <a:pathLst>
                <a:path w="141" h="65" extrusionOk="0">
                  <a:moveTo>
                    <a:pt x="1" y="0"/>
                  </a:moveTo>
                  <a:cubicBezTo>
                    <a:pt x="26" y="13"/>
                    <a:pt x="65" y="39"/>
                    <a:pt x="90" y="64"/>
                  </a:cubicBezTo>
                  <a:lnTo>
                    <a:pt x="141" y="51"/>
                  </a:lnTo>
                  <a:cubicBezTo>
                    <a:pt x="115" y="39"/>
                    <a:pt x="90" y="39"/>
                    <a:pt x="77" y="26"/>
                  </a:cubicBezTo>
                  <a:cubicBezTo>
                    <a:pt x="51" y="13"/>
                    <a:pt x="26" y="0"/>
                    <a:pt x="1"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0"/>
            <p:cNvSpPr/>
            <p:nvPr/>
          </p:nvSpPr>
          <p:spPr>
            <a:xfrm>
              <a:off x="2023850" y="1688875"/>
              <a:ext cx="20300" cy="5425"/>
            </a:xfrm>
            <a:custGeom>
              <a:avLst/>
              <a:gdLst/>
              <a:ahLst/>
              <a:cxnLst/>
              <a:rect l="l" t="t" r="r" b="b"/>
              <a:pathLst>
                <a:path w="812" h="217" extrusionOk="0">
                  <a:moveTo>
                    <a:pt x="368" y="0"/>
                  </a:moveTo>
                  <a:lnTo>
                    <a:pt x="1" y="101"/>
                  </a:lnTo>
                  <a:cubicBezTo>
                    <a:pt x="127" y="140"/>
                    <a:pt x="266" y="177"/>
                    <a:pt x="406" y="216"/>
                  </a:cubicBezTo>
                  <a:lnTo>
                    <a:pt x="812" y="89"/>
                  </a:lnTo>
                  <a:lnTo>
                    <a:pt x="773" y="89"/>
                  </a:lnTo>
                  <a:cubicBezTo>
                    <a:pt x="634" y="64"/>
                    <a:pt x="508" y="25"/>
                    <a:pt x="368"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2066625" y="1629275"/>
              <a:ext cx="152125" cy="64050"/>
            </a:xfrm>
            <a:custGeom>
              <a:avLst/>
              <a:gdLst/>
              <a:ahLst/>
              <a:cxnLst/>
              <a:rect l="l" t="t" r="r" b="b"/>
              <a:pathLst>
                <a:path w="6085" h="2562" extrusionOk="0">
                  <a:moveTo>
                    <a:pt x="2473" y="1"/>
                  </a:moveTo>
                  <a:lnTo>
                    <a:pt x="2473" y="293"/>
                  </a:lnTo>
                  <a:cubicBezTo>
                    <a:pt x="901" y="356"/>
                    <a:pt x="115" y="623"/>
                    <a:pt x="115" y="927"/>
                  </a:cubicBezTo>
                  <a:cubicBezTo>
                    <a:pt x="115" y="1637"/>
                    <a:pt x="3842" y="1446"/>
                    <a:pt x="3842" y="1687"/>
                  </a:cubicBezTo>
                  <a:cubicBezTo>
                    <a:pt x="3842" y="1750"/>
                    <a:pt x="3600" y="1789"/>
                    <a:pt x="2954" y="1789"/>
                  </a:cubicBezTo>
                  <a:cubicBezTo>
                    <a:pt x="2219" y="1789"/>
                    <a:pt x="1369" y="1725"/>
                    <a:pt x="735" y="1611"/>
                  </a:cubicBezTo>
                  <a:lnTo>
                    <a:pt x="0" y="2080"/>
                  </a:lnTo>
                  <a:cubicBezTo>
                    <a:pt x="583" y="2181"/>
                    <a:pt x="1521" y="2257"/>
                    <a:pt x="2473" y="2270"/>
                  </a:cubicBezTo>
                  <a:lnTo>
                    <a:pt x="2473" y="2561"/>
                  </a:lnTo>
                  <a:lnTo>
                    <a:pt x="3842" y="2561"/>
                  </a:lnTo>
                  <a:lnTo>
                    <a:pt x="3842" y="2257"/>
                  </a:lnTo>
                  <a:cubicBezTo>
                    <a:pt x="5324" y="2194"/>
                    <a:pt x="6085" y="1928"/>
                    <a:pt x="6085" y="1637"/>
                  </a:cubicBezTo>
                  <a:cubicBezTo>
                    <a:pt x="6085" y="927"/>
                    <a:pt x="2358" y="1116"/>
                    <a:pt x="2358" y="888"/>
                  </a:cubicBezTo>
                  <a:cubicBezTo>
                    <a:pt x="2358" y="825"/>
                    <a:pt x="2561" y="775"/>
                    <a:pt x="3233" y="775"/>
                  </a:cubicBezTo>
                  <a:cubicBezTo>
                    <a:pt x="3816" y="775"/>
                    <a:pt x="4437" y="825"/>
                    <a:pt x="5109" y="914"/>
                  </a:cubicBezTo>
                  <a:lnTo>
                    <a:pt x="5794" y="445"/>
                  </a:lnTo>
                  <a:cubicBezTo>
                    <a:pt x="5236" y="356"/>
                    <a:pt x="4551" y="305"/>
                    <a:pt x="3842" y="293"/>
                  </a:cubicBezTo>
                  <a:lnTo>
                    <a:pt x="3842"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0"/>
            <p:cNvSpPr/>
            <p:nvPr/>
          </p:nvSpPr>
          <p:spPr>
            <a:xfrm>
              <a:off x="2065675" y="1626750"/>
              <a:ext cx="151800" cy="64050"/>
            </a:xfrm>
            <a:custGeom>
              <a:avLst/>
              <a:gdLst/>
              <a:ahLst/>
              <a:cxnLst/>
              <a:rect l="l" t="t" r="r" b="b"/>
              <a:pathLst>
                <a:path w="6072" h="2562" extrusionOk="0">
                  <a:moveTo>
                    <a:pt x="2472" y="1"/>
                  </a:moveTo>
                  <a:lnTo>
                    <a:pt x="2472" y="293"/>
                  </a:lnTo>
                  <a:cubicBezTo>
                    <a:pt x="900" y="355"/>
                    <a:pt x="114" y="622"/>
                    <a:pt x="114" y="926"/>
                  </a:cubicBezTo>
                  <a:cubicBezTo>
                    <a:pt x="114" y="1636"/>
                    <a:pt x="3829" y="1446"/>
                    <a:pt x="3829" y="1687"/>
                  </a:cubicBezTo>
                  <a:cubicBezTo>
                    <a:pt x="3829" y="1750"/>
                    <a:pt x="3601" y="1788"/>
                    <a:pt x="2954" y="1788"/>
                  </a:cubicBezTo>
                  <a:cubicBezTo>
                    <a:pt x="2219" y="1788"/>
                    <a:pt x="1370" y="1724"/>
                    <a:pt x="736" y="1611"/>
                  </a:cubicBezTo>
                  <a:lnTo>
                    <a:pt x="1" y="2079"/>
                  </a:lnTo>
                  <a:cubicBezTo>
                    <a:pt x="584" y="2181"/>
                    <a:pt x="1509" y="2257"/>
                    <a:pt x="2472" y="2282"/>
                  </a:cubicBezTo>
                  <a:lnTo>
                    <a:pt x="2472" y="2561"/>
                  </a:lnTo>
                  <a:lnTo>
                    <a:pt x="3829" y="2561"/>
                  </a:lnTo>
                  <a:lnTo>
                    <a:pt x="3829" y="2257"/>
                  </a:lnTo>
                  <a:cubicBezTo>
                    <a:pt x="5325" y="2194"/>
                    <a:pt x="6072" y="1927"/>
                    <a:pt x="6072" y="1636"/>
                  </a:cubicBezTo>
                  <a:cubicBezTo>
                    <a:pt x="6072" y="926"/>
                    <a:pt x="2345" y="1116"/>
                    <a:pt x="2345" y="888"/>
                  </a:cubicBezTo>
                  <a:cubicBezTo>
                    <a:pt x="2345" y="825"/>
                    <a:pt x="2561" y="774"/>
                    <a:pt x="3233" y="774"/>
                  </a:cubicBezTo>
                  <a:cubicBezTo>
                    <a:pt x="3816" y="774"/>
                    <a:pt x="4437" y="825"/>
                    <a:pt x="5109" y="913"/>
                  </a:cubicBezTo>
                  <a:lnTo>
                    <a:pt x="5793" y="445"/>
                  </a:lnTo>
                  <a:cubicBezTo>
                    <a:pt x="5235" y="355"/>
                    <a:pt x="4551" y="305"/>
                    <a:pt x="3829" y="293"/>
                  </a:cubicBezTo>
                  <a:lnTo>
                    <a:pt x="38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0"/>
            <p:cNvSpPr/>
            <p:nvPr/>
          </p:nvSpPr>
          <p:spPr>
            <a:xfrm>
              <a:off x="1950625" y="1593500"/>
              <a:ext cx="402500" cy="107425"/>
            </a:xfrm>
            <a:custGeom>
              <a:avLst/>
              <a:gdLst/>
              <a:ahLst/>
              <a:cxnLst/>
              <a:rect l="l" t="t" r="r" b="b"/>
              <a:pathLst>
                <a:path w="16100" h="4297" extrusionOk="0">
                  <a:moveTo>
                    <a:pt x="13324" y="0"/>
                  </a:moveTo>
                  <a:lnTo>
                    <a:pt x="12474" y="12"/>
                  </a:lnTo>
                  <a:lnTo>
                    <a:pt x="4780" y="12"/>
                  </a:lnTo>
                  <a:lnTo>
                    <a:pt x="3930" y="25"/>
                  </a:lnTo>
                  <a:lnTo>
                    <a:pt x="1" y="25"/>
                  </a:lnTo>
                  <a:lnTo>
                    <a:pt x="1" y="1749"/>
                  </a:lnTo>
                  <a:lnTo>
                    <a:pt x="1" y="1812"/>
                  </a:lnTo>
                  <a:cubicBezTo>
                    <a:pt x="1" y="2116"/>
                    <a:pt x="178" y="2409"/>
                    <a:pt x="496" y="2674"/>
                  </a:cubicBezTo>
                  <a:cubicBezTo>
                    <a:pt x="533" y="2700"/>
                    <a:pt x="572" y="2725"/>
                    <a:pt x="609" y="2763"/>
                  </a:cubicBezTo>
                  <a:lnTo>
                    <a:pt x="724" y="2839"/>
                  </a:lnTo>
                  <a:cubicBezTo>
                    <a:pt x="749" y="2865"/>
                    <a:pt x="787" y="2877"/>
                    <a:pt x="825" y="2902"/>
                  </a:cubicBezTo>
                  <a:cubicBezTo>
                    <a:pt x="1028" y="3029"/>
                    <a:pt x="1282" y="3169"/>
                    <a:pt x="1573" y="3283"/>
                  </a:cubicBezTo>
                  <a:cubicBezTo>
                    <a:pt x="1637" y="3308"/>
                    <a:pt x="1713" y="3347"/>
                    <a:pt x="1789" y="3372"/>
                  </a:cubicBezTo>
                  <a:cubicBezTo>
                    <a:pt x="1953" y="3435"/>
                    <a:pt x="2118" y="3485"/>
                    <a:pt x="2283" y="3536"/>
                  </a:cubicBezTo>
                  <a:cubicBezTo>
                    <a:pt x="2397" y="3575"/>
                    <a:pt x="2511" y="3612"/>
                    <a:pt x="2637" y="3651"/>
                  </a:cubicBezTo>
                  <a:cubicBezTo>
                    <a:pt x="2663" y="3651"/>
                    <a:pt x="2676" y="3663"/>
                    <a:pt x="2701" y="3663"/>
                  </a:cubicBezTo>
                  <a:cubicBezTo>
                    <a:pt x="2752" y="3676"/>
                    <a:pt x="2803" y="3688"/>
                    <a:pt x="2866" y="3714"/>
                  </a:cubicBezTo>
                  <a:cubicBezTo>
                    <a:pt x="3132" y="3778"/>
                    <a:pt x="3411" y="3840"/>
                    <a:pt x="3702" y="3904"/>
                  </a:cubicBezTo>
                  <a:lnTo>
                    <a:pt x="3930" y="3942"/>
                  </a:lnTo>
                  <a:cubicBezTo>
                    <a:pt x="4032" y="3967"/>
                    <a:pt x="4146" y="3980"/>
                    <a:pt x="4260" y="4006"/>
                  </a:cubicBezTo>
                  <a:cubicBezTo>
                    <a:pt x="4425" y="4031"/>
                    <a:pt x="4603" y="4056"/>
                    <a:pt x="4780" y="4082"/>
                  </a:cubicBezTo>
                  <a:cubicBezTo>
                    <a:pt x="4843" y="4094"/>
                    <a:pt x="4919" y="4094"/>
                    <a:pt x="4995" y="4107"/>
                  </a:cubicBezTo>
                  <a:cubicBezTo>
                    <a:pt x="5274" y="4145"/>
                    <a:pt x="5553" y="4170"/>
                    <a:pt x="5845" y="4195"/>
                  </a:cubicBezTo>
                  <a:cubicBezTo>
                    <a:pt x="5921" y="4208"/>
                    <a:pt x="5984" y="4208"/>
                    <a:pt x="6060" y="4221"/>
                  </a:cubicBezTo>
                  <a:cubicBezTo>
                    <a:pt x="6136" y="4221"/>
                    <a:pt x="6212" y="4234"/>
                    <a:pt x="6288" y="4234"/>
                  </a:cubicBezTo>
                  <a:cubicBezTo>
                    <a:pt x="6491" y="4246"/>
                    <a:pt x="6694" y="4259"/>
                    <a:pt x="6910" y="4271"/>
                  </a:cubicBezTo>
                  <a:cubicBezTo>
                    <a:pt x="6986" y="4271"/>
                    <a:pt x="7062" y="4271"/>
                    <a:pt x="7138" y="4285"/>
                  </a:cubicBezTo>
                  <a:cubicBezTo>
                    <a:pt x="7417" y="4285"/>
                    <a:pt x="7696" y="4297"/>
                    <a:pt x="7975" y="4297"/>
                  </a:cubicBezTo>
                  <a:lnTo>
                    <a:pt x="8203" y="4297"/>
                  </a:lnTo>
                  <a:cubicBezTo>
                    <a:pt x="8482" y="4297"/>
                    <a:pt x="8773" y="4285"/>
                    <a:pt x="9051" y="4271"/>
                  </a:cubicBezTo>
                  <a:lnTo>
                    <a:pt x="9267" y="4271"/>
                  </a:lnTo>
                  <a:cubicBezTo>
                    <a:pt x="9558" y="4259"/>
                    <a:pt x="9837" y="4234"/>
                    <a:pt x="10116" y="4208"/>
                  </a:cubicBezTo>
                  <a:cubicBezTo>
                    <a:pt x="10192" y="4208"/>
                    <a:pt x="10268" y="4195"/>
                    <a:pt x="10332" y="4195"/>
                  </a:cubicBezTo>
                  <a:cubicBezTo>
                    <a:pt x="10623" y="4170"/>
                    <a:pt x="10915" y="4132"/>
                    <a:pt x="11181" y="4094"/>
                  </a:cubicBezTo>
                  <a:cubicBezTo>
                    <a:pt x="11257" y="4094"/>
                    <a:pt x="11333" y="4082"/>
                    <a:pt x="11409" y="4069"/>
                  </a:cubicBezTo>
                  <a:cubicBezTo>
                    <a:pt x="11701" y="4031"/>
                    <a:pt x="11980" y="3980"/>
                    <a:pt x="12246" y="3930"/>
                  </a:cubicBezTo>
                  <a:lnTo>
                    <a:pt x="12474" y="3891"/>
                  </a:lnTo>
                  <a:cubicBezTo>
                    <a:pt x="12766" y="3828"/>
                    <a:pt x="13057" y="3764"/>
                    <a:pt x="13324" y="3688"/>
                  </a:cubicBezTo>
                  <a:cubicBezTo>
                    <a:pt x="13400" y="3663"/>
                    <a:pt x="13476" y="3651"/>
                    <a:pt x="13539" y="3625"/>
                  </a:cubicBezTo>
                  <a:cubicBezTo>
                    <a:pt x="13843" y="3536"/>
                    <a:pt x="14135" y="3448"/>
                    <a:pt x="14388" y="3347"/>
                  </a:cubicBezTo>
                  <a:cubicBezTo>
                    <a:pt x="14465" y="3308"/>
                    <a:pt x="14541" y="3283"/>
                    <a:pt x="14617" y="3245"/>
                  </a:cubicBezTo>
                  <a:cubicBezTo>
                    <a:pt x="14946" y="3105"/>
                    <a:pt x="15225" y="2953"/>
                    <a:pt x="15453" y="2789"/>
                  </a:cubicBezTo>
                  <a:cubicBezTo>
                    <a:pt x="15541" y="2725"/>
                    <a:pt x="15618" y="2662"/>
                    <a:pt x="15681" y="2611"/>
                  </a:cubicBezTo>
                  <a:cubicBezTo>
                    <a:pt x="15947" y="2358"/>
                    <a:pt x="16099" y="2091"/>
                    <a:pt x="16099" y="1812"/>
                  </a:cubicBezTo>
                  <a:lnTo>
                    <a:pt x="16099" y="1787"/>
                  </a:lnTo>
                  <a:lnTo>
                    <a:pt x="1609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1963000" y="1594125"/>
              <a:ext cx="5725" cy="70375"/>
            </a:xfrm>
            <a:custGeom>
              <a:avLst/>
              <a:gdLst/>
              <a:ahLst/>
              <a:cxnLst/>
              <a:rect l="l" t="t" r="r" b="b"/>
              <a:pathLst>
                <a:path w="229" h="2815" extrusionOk="0">
                  <a:moveTo>
                    <a:pt x="1" y="0"/>
                  </a:moveTo>
                  <a:lnTo>
                    <a:pt x="1" y="2649"/>
                  </a:lnTo>
                  <a:cubicBezTo>
                    <a:pt x="38" y="2675"/>
                    <a:pt x="77" y="2700"/>
                    <a:pt x="114" y="2738"/>
                  </a:cubicBezTo>
                  <a:lnTo>
                    <a:pt x="229" y="2814"/>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0"/>
            <p:cNvSpPr/>
            <p:nvPr/>
          </p:nvSpPr>
          <p:spPr>
            <a:xfrm>
              <a:off x="1989925" y="1594125"/>
              <a:ext cx="5425" cy="83675"/>
            </a:xfrm>
            <a:custGeom>
              <a:avLst/>
              <a:gdLst/>
              <a:ahLst/>
              <a:cxnLst/>
              <a:rect l="l" t="t" r="r" b="b"/>
              <a:pathLst>
                <a:path w="217" h="3347" extrusionOk="0">
                  <a:moveTo>
                    <a:pt x="1" y="0"/>
                  </a:moveTo>
                  <a:lnTo>
                    <a:pt x="1" y="3258"/>
                  </a:lnTo>
                  <a:cubicBezTo>
                    <a:pt x="65" y="3283"/>
                    <a:pt x="141" y="3322"/>
                    <a:pt x="217" y="3347"/>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2016550" y="1594125"/>
              <a:ext cx="5725" cy="92225"/>
            </a:xfrm>
            <a:custGeom>
              <a:avLst/>
              <a:gdLst/>
              <a:ahLst/>
              <a:cxnLst/>
              <a:rect l="l" t="t" r="r" b="b"/>
              <a:pathLst>
                <a:path w="229" h="3689" extrusionOk="0">
                  <a:moveTo>
                    <a:pt x="0" y="0"/>
                  </a:moveTo>
                  <a:lnTo>
                    <a:pt x="0" y="3626"/>
                  </a:lnTo>
                  <a:cubicBezTo>
                    <a:pt x="26" y="3626"/>
                    <a:pt x="39" y="3638"/>
                    <a:pt x="64" y="3638"/>
                  </a:cubicBezTo>
                  <a:cubicBezTo>
                    <a:pt x="115" y="3651"/>
                    <a:pt x="166" y="3663"/>
                    <a:pt x="229" y="368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0"/>
            <p:cNvSpPr/>
            <p:nvPr/>
          </p:nvSpPr>
          <p:spPr>
            <a:xfrm>
              <a:off x="2043175" y="1594125"/>
              <a:ext cx="5725" cy="97925"/>
            </a:xfrm>
            <a:custGeom>
              <a:avLst/>
              <a:gdLst/>
              <a:ahLst/>
              <a:cxnLst/>
              <a:rect l="l" t="t" r="r" b="b"/>
              <a:pathLst>
                <a:path w="229" h="3917" extrusionOk="0">
                  <a:moveTo>
                    <a:pt x="0" y="0"/>
                  </a:moveTo>
                  <a:lnTo>
                    <a:pt x="0" y="3879"/>
                  </a:lnTo>
                  <a:lnTo>
                    <a:pt x="228" y="3917"/>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2070125" y="1593800"/>
              <a:ext cx="5400" cy="102400"/>
            </a:xfrm>
            <a:custGeom>
              <a:avLst/>
              <a:gdLst/>
              <a:ahLst/>
              <a:cxnLst/>
              <a:rect l="l" t="t" r="r" b="b"/>
              <a:pathLst>
                <a:path w="216" h="4096" extrusionOk="0">
                  <a:moveTo>
                    <a:pt x="0" y="0"/>
                  </a:moveTo>
                  <a:lnTo>
                    <a:pt x="0" y="4070"/>
                  </a:lnTo>
                  <a:cubicBezTo>
                    <a:pt x="63" y="4082"/>
                    <a:pt x="139" y="4082"/>
                    <a:pt x="215" y="4095"/>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a:off x="2096725" y="1593800"/>
              <a:ext cx="5400" cy="105225"/>
            </a:xfrm>
            <a:custGeom>
              <a:avLst/>
              <a:gdLst/>
              <a:ahLst/>
              <a:cxnLst/>
              <a:rect l="l" t="t" r="r" b="b"/>
              <a:pathLst>
                <a:path w="216" h="4209" extrusionOk="0">
                  <a:moveTo>
                    <a:pt x="1" y="0"/>
                  </a:moveTo>
                  <a:lnTo>
                    <a:pt x="1" y="4183"/>
                  </a:lnTo>
                  <a:cubicBezTo>
                    <a:pt x="77" y="4196"/>
                    <a:pt x="140" y="4196"/>
                    <a:pt x="216" y="4209"/>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2123350" y="1593800"/>
              <a:ext cx="5725" cy="106825"/>
            </a:xfrm>
            <a:custGeom>
              <a:avLst/>
              <a:gdLst/>
              <a:ahLst/>
              <a:cxnLst/>
              <a:rect l="l" t="t" r="r" b="b"/>
              <a:pathLst>
                <a:path w="229" h="4273" extrusionOk="0">
                  <a:moveTo>
                    <a:pt x="1" y="0"/>
                  </a:moveTo>
                  <a:lnTo>
                    <a:pt x="1" y="4259"/>
                  </a:lnTo>
                  <a:cubicBezTo>
                    <a:pt x="77" y="4259"/>
                    <a:pt x="153" y="4259"/>
                    <a:pt x="229" y="4273"/>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2149975" y="1593800"/>
              <a:ext cx="5725" cy="107125"/>
            </a:xfrm>
            <a:custGeom>
              <a:avLst/>
              <a:gdLst/>
              <a:ahLst/>
              <a:cxnLst/>
              <a:rect l="l" t="t" r="r" b="b"/>
              <a:pathLst>
                <a:path w="229" h="4285" extrusionOk="0">
                  <a:moveTo>
                    <a:pt x="1" y="0"/>
                  </a:moveTo>
                  <a:lnTo>
                    <a:pt x="1" y="4285"/>
                  </a:lnTo>
                  <a:lnTo>
                    <a:pt x="229" y="4285"/>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a:off x="2176900" y="1593800"/>
              <a:ext cx="5425" cy="106500"/>
            </a:xfrm>
            <a:custGeom>
              <a:avLst/>
              <a:gdLst/>
              <a:ahLst/>
              <a:cxnLst/>
              <a:rect l="l" t="t" r="r" b="b"/>
              <a:pathLst>
                <a:path w="217" h="4260" extrusionOk="0">
                  <a:moveTo>
                    <a:pt x="0" y="0"/>
                  </a:moveTo>
                  <a:lnTo>
                    <a:pt x="0" y="4259"/>
                  </a:lnTo>
                  <a:lnTo>
                    <a:pt x="216" y="4259"/>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0"/>
            <p:cNvSpPr/>
            <p:nvPr/>
          </p:nvSpPr>
          <p:spPr>
            <a:xfrm>
              <a:off x="2203525" y="1593800"/>
              <a:ext cx="5425" cy="104925"/>
            </a:xfrm>
            <a:custGeom>
              <a:avLst/>
              <a:gdLst/>
              <a:ahLst/>
              <a:cxnLst/>
              <a:rect l="l" t="t" r="r" b="b"/>
              <a:pathLst>
                <a:path w="217" h="4197" extrusionOk="0">
                  <a:moveTo>
                    <a:pt x="0" y="0"/>
                  </a:moveTo>
                  <a:lnTo>
                    <a:pt x="0" y="4196"/>
                  </a:lnTo>
                  <a:cubicBezTo>
                    <a:pt x="76" y="4196"/>
                    <a:pt x="152" y="4183"/>
                    <a:pt x="216" y="4183"/>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2230125" y="1593800"/>
              <a:ext cx="5750" cy="102050"/>
            </a:xfrm>
            <a:custGeom>
              <a:avLst/>
              <a:gdLst/>
              <a:ahLst/>
              <a:cxnLst/>
              <a:rect l="l" t="t" r="r" b="b"/>
              <a:pathLst>
                <a:path w="230" h="4082" extrusionOk="0">
                  <a:moveTo>
                    <a:pt x="1" y="0"/>
                  </a:moveTo>
                  <a:lnTo>
                    <a:pt x="1" y="4082"/>
                  </a:lnTo>
                  <a:cubicBezTo>
                    <a:pt x="77" y="4082"/>
                    <a:pt x="153" y="4070"/>
                    <a:pt x="229" y="4057"/>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2256750" y="1593800"/>
              <a:ext cx="5725" cy="97950"/>
            </a:xfrm>
            <a:custGeom>
              <a:avLst/>
              <a:gdLst/>
              <a:ahLst/>
              <a:cxnLst/>
              <a:rect l="l" t="t" r="r" b="b"/>
              <a:pathLst>
                <a:path w="229" h="3918" extrusionOk="0">
                  <a:moveTo>
                    <a:pt x="1" y="0"/>
                  </a:moveTo>
                  <a:lnTo>
                    <a:pt x="1" y="3918"/>
                  </a:lnTo>
                  <a:lnTo>
                    <a:pt x="229" y="387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2283700" y="1593500"/>
              <a:ext cx="5400" cy="92225"/>
            </a:xfrm>
            <a:custGeom>
              <a:avLst/>
              <a:gdLst/>
              <a:ahLst/>
              <a:cxnLst/>
              <a:rect l="l" t="t" r="r" b="b"/>
              <a:pathLst>
                <a:path w="216" h="3689" extrusionOk="0">
                  <a:moveTo>
                    <a:pt x="1" y="0"/>
                  </a:moveTo>
                  <a:lnTo>
                    <a:pt x="1" y="3688"/>
                  </a:lnTo>
                  <a:cubicBezTo>
                    <a:pt x="77" y="3663"/>
                    <a:pt x="153" y="3651"/>
                    <a:pt x="216" y="3625"/>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2310325" y="1593500"/>
              <a:ext cx="5725" cy="83675"/>
            </a:xfrm>
            <a:custGeom>
              <a:avLst/>
              <a:gdLst/>
              <a:ahLst/>
              <a:cxnLst/>
              <a:rect l="l" t="t" r="r" b="b"/>
              <a:pathLst>
                <a:path w="229" h="3347" extrusionOk="0">
                  <a:moveTo>
                    <a:pt x="0" y="0"/>
                  </a:moveTo>
                  <a:lnTo>
                    <a:pt x="0" y="3347"/>
                  </a:lnTo>
                  <a:cubicBezTo>
                    <a:pt x="77" y="3308"/>
                    <a:pt x="153" y="3283"/>
                    <a:pt x="229" y="3245"/>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0"/>
            <p:cNvSpPr/>
            <p:nvPr/>
          </p:nvSpPr>
          <p:spPr>
            <a:xfrm>
              <a:off x="2336950" y="1593500"/>
              <a:ext cx="5725" cy="69725"/>
            </a:xfrm>
            <a:custGeom>
              <a:avLst/>
              <a:gdLst/>
              <a:ahLst/>
              <a:cxnLst/>
              <a:rect l="l" t="t" r="r" b="b"/>
              <a:pathLst>
                <a:path w="229" h="2789" extrusionOk="0">
                  <a:moveTo>
                    <a:pt x="0" y="0"/>
                  </a:moveTo>
                  <a:lnTo>
                    <a:pt x="0" y="2789"/>
                  </a:lnTo>
                  <a:cubicBezTo>
                    <a:pt x="88" y="2725"/>
                    <a:pt x="165" y="2662"/>
                    <a:pt x="228" y="2611"/>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1950625" y="1537075"/>
              <a:ext cx="402500" cy="114125"/>
            </a:xfrm>
            <a:custGeom>
              <a:avLst/>
              <a:gdLst/>
              <a:ahLst/>
              <a:cxnLst/>
              <a:rect l="l" t="t" r="r" b="b"/>
              <a:pathLst>
                <a:path w="16100" h="4565" extrusionOk="0">
                  <a:moveTo>
                    <a:pt x="8051" y="1"/>
                  </a:moveTo>
                  <a:cubicBezTo>
                    <a:pt x="3702" y="1"/>
                    <a:pt x="166" y="976"/>
                    <a:pt x="14" y="2193"/>
                  </a:cubicBezTo>
                  <a:cubicBezTo>
                    <a:pt x="1" y="2219"/>
                    <a:pt x="1" y="2257"/>
                    <a:pt x="1" y="2282"/>
                  </a:cubicBezTo>
                  <a:cubicBezTo>
                    <a:pt x="1" y="2587"/>
                    <a:pt x="217" y="2891"/>
                    <a:pt x="609" y="3157"/>
                  </a:cubicBezTo>
                  <a:cubicBezTo>
                    <a:pt x="673" y="3195"/>
                    <a:pt x="749" y="3246"/>
                    <a:pt x="825" y="3283"/>
                  </a:cubicBezTo>
                  <a:cubicBezTo>
                    <a:pt x="1206" y="3499"/>
                    <a:pt x="1699" y="3702"/>
                    <a:pt x="2283" y="3880"/>
                  </a:cubicBezTo>
                  <a:lnTo>
                    <a:pt x="2701" y="3993"/>
                  </a:lnTo>
                  <a:cubicBezTo>
                    <a:pt x="3183" y="4108"/>
                    <a:pt x="3702" y="4209"/>
                    <a:pt x="4260" y="4297"/>
                  </a:cubicBezTo>
                  <a:cubicBezTo>
                    <a:pt x="4894" y="4387"/>
                    <a:pt x="5566" y="4463"/>
                    <a:pt x="6288" y="4513"/>
                  </a:cubicBezTo>
                  <a:cubicBezTo>
                    <a:pt x="6859" y="4551"/>
                    <a:pt x="7442" y="4564"/>
                    <a:pt x="8051" y="4564"/>
                  </a:cubicBezTo>
                  <a:cubicBezTo>
                    <a:pt x="12499" y="4564"/>
                    <a:pt x="16099" y="3537"/>
                    <a:pt x="16099" y="2282"/>
                  </a:cubicBezTo>
                  <a:lnTo>
                    <a:pt x="16099" y="2193"/>
                  </a:lnTo>
                  <a:cubicBezTo>
                    <a:pt x="16074" y="2041"/>
                    <a:pt x="16011" y="1902"/>
                    <a:pt x="15884" y="1762"/>
                  </a:cubicBezTo>
                  <a:cubicBezTo>
                    <a:pt x="15732" y="1559"/>
                    <a:pt x="15491" y="1382"/>
                    <a:pt x="15161" y="1205"/>
                  </a:cubicBezTo>
                  <a:cubicBezTo>
                    <a:pt x="14857" y="1040"/>
                    <a:pt x="14477" y="888"/>
                    <a:pt x="14034" y="748"/>
                  </a:cubicBezTo>
                  <a:cubicBezTo>
                    <a:pt x="13919" y="711"/>
                    <a:pt x="13792" y="672"/>
                    <a:pt x="13653" y="635"/>
                  </a:cubicBezTo>
                  <a:cubicBezTo>
                    <a:pt x="13057" y="469"/>
                    <a:pt x="12360" y="330"/>
                    <a:pt x="11612" y="229"/>
                  </a:cubicBezTo>
                  <a:cubicBezTo>
                    <a:pt x="11435" y="204"/>
                    <a:pt x="11257" y="178"/>
                    <a:pt x="11080" y="165"/>
                  </a:cubicBezTo>
                  <a:cubicBezTo>
                    <a:pt x="10142" y="52"/>
                    <a:pt x="9128" y="1"/>
                    <a:pt x="8051"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0"/>
            <p:cNvSpPr/>
            <p:nvPr/>
          </p:nvSpPr>
          <p:spPr>
            <a:xfrm>
              <a:off x="2057100" y="1568150"/>
              <a:ext cx="271300" cy="81775"/>
            </a:xfrm>
            <a:custGeom>
              <a:avLst/>
              <a:gdLst/>
              <a:ahLst/>
              <a:cxnLst/>
              <a:rect l="l" t="t" r="r" b="b"/>
              <a:pathLst>
                <a:path w="10852" h="3271" extrusionOk="0">
                  <a:moveTo>
                    <a:pt x="1" y="0"/>
                  </a:moveTo>
                  <a:lnTo>
                    <a:pt x="1" y="3270"/>
                  </a:lnTo>
                  <a:lnTo>
                    <a:pt x="10851" y="3270"/>
                  </a:lnTo>
                  <a:lnTo>
                    <a:pt x="10851"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0"/>
            <p:cNvSpPr/>
            <p:nvPr/>
          </p:nvSpPr>
          <p:spPr>
            <a:xfrm>
              <a:off x="1965850" y="1615675"/>
              <a:ext cx="9225" cy="3500"/>
            </a:xfrm>
            <a:custGeom>
              <a:avLst/>
              <a:gdLst/>
              <a:ahLst/>
              <a:cxnLst/>
              <a:rect l="l" t="t" r="r" b="b"/>
              <a:pathLst>
                <a:path w="369" h="140" extrusionOk="0">
                  <a:moveTo>
                    <a:pt x="39" y="0"/>
                  </a:moveTo>
                  <a:lnTo>
                    <a:pt x="0" y="13"/>
                  </a:lnTo>
                  <a:cubicBezTo>
                    <a:pt x="64" y="51"/>
                    <a:pt x="140" y="102"/>
                    <a:pt x="216" y="139"/>
                  </a:cubicBezTo>
                  <a:lnTo>
                    <a:pt x="368" y="102"/>
                  </a:lnTo>
                  <a:lnTo>
                    <a:pt x="355" y="102"/>
                  </a:lnTo>
                  <a:cubicBezTo>
                    <a:pt x="254" y="63"/>
                    <a:pt x="140" y="38"/>
                    <a:pt x="39"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0"/>
            <p:cNvSpPr/>
            <p:nvPr/>
          </p:nvSpPr>
          <p:spPr>
            <a:xfrm>
              <a:off x="2007675" y="1628650"/>
              <a:ext cx="32975" cy="8275"/>
            </a:xfrm>
            <a:custGeom>
              <a:avLst/>
              <a:gdLst/>
              <a:ahLst/>
              <a:cxnLst/>
              <a:rect l="l" t="t" r="r" b="b"/>
              <a:pathLst>
                <a:path w="1319" h="331" extrusionOk="0">
                  <a:moveTo>
                    <a:pt x="749" y="1"/>
                  </a:moveTo>
                  <a:lnTo>
                    <a:pt x="1" y="217"/>
                  </a:lnTo>
                  <a:lnTo>
                    <a:pt x="419" y="330"/>
                  </a:lnTo>
                  <a:lnTo>
                    <a:pt x="1319" y="77"/>
                  </a:lnTo>
                  <a:cubicBezTo>
                    <a:pt x="1217" y="65"/>
                    <a:pt x="1129" y="51"/>
                    <a:pt x="1040" y="39"/>
                  </a:cubicBezTo>
                  <a:cubicBezTo>
                    <a:pt x="964" y="26"/>
                    <a:pt x="901" y="14"/>
                    <a:pt x="825" y="14"/>
                  </a:cubicBezTo>
                  <a:cubicBezTo>
                    <a:pt x="800" y="1"/>
                    <a:pt x="774" y="1"/>
                    <a:pt x="749"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0"/>
            <p:cNvSpPr/>
            <p:nvPr/>
          </p:nvSpPr>
          <p:spPr>
            <a:xfrm>
              <a:off x="1991200" y="1548500"/>
              <a:ext cx="321675" cy="91275"/>
            </a:xfrm>
            <a:custGeom>
              <a:avLst/>
              <a:gdLst/>
              <a:ahLst/>
              <a:cxnLst/>
              <a:rect l="l" t="t" r="r" b="b"/>
              <a:pathLst>
                <a:path w="12867" h="3651" extrusionOk="0">
                  <a:moveTo>
                    <a:pt x="6428" y="0"/>
                  </a:moveTo>
                  <a:cubicBezTo>
                    <a:pt x="2878" y="0"/>
                    <a:pt x="0" y="811"/>
                    <a:pt x="0" y="1825"/>
                  </a:cubicBezTo>
                  <a:lnTo>
                    <a:pt x="0" y="1902"/>
                  </a:lnTo>
                  <a:cubicBezTo>
                    <a:pt x="166" y="2877"/>
                    <a:pt x="2980" y="3651"/>
                    <a:pt x="6428" y="3651"/>
                  </a:cubicBezTo>
                  <a:cubicBezTo>
                    <a:pt x="9875" y="3651"/>
                    <a:pt x="12702" y="2877"/>
                    <a:pt x="12854" y="1902"/>
                  </a:cubicBezTo>
                  <a:cubicBezTo>
                    <a:pt x="12854" y="1876"/>
                    <a:pt x="12867" y="1851"/>
                    <a:pt x="12867" y="1825"/>
                  </a:cubicBezTo>
                  <a:cubicBezTo>
                    <a:pt x="12867" y="811"/>
                    <a:pt x="9977" y="0"/>
                    <a:pt x="6428"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1991200" y="1552600"/>
              <a:ext cx="321350" cy="87175"/>
            </a:xfrm>
            <a:custGeom>
              <a:avLst/>
              <a:gdLst/>
              <a:ahLst/>
              <a:cxnLst/>
              <a:rect l="l" t="t" r="r" b="b"/>
              <a:pathLst>
                <a:path w="12854" h="3487" extrusionOk="0">
                  <a:moveTo>
                    <a:pt x="6428" y="0"/>
                  </a:moveTo>
                  <a:cubicBezTo>
                    <a:pt x="2980" y="0"/>
                    <a:pt x="166" y="774"/>
                    <a:pt x="0" y="1738"/>
                  </a:cubicBezTo>
                  <a:cubicBezTo>
                    <a:pt x="26" y="1890"/>
                    <a:pt x="102" y="2029"/>
                    <a:pt x="242" y="2155"/>
                  </a:cubicBezTo>
                  <a:cubicBezTo>
                    <a:pt x="292" y="2219"/>
                    <a:pt x="355" y="2270"/>
                    <a:pt x="431" y="2321"/>
                  </a:cubicBezTo>
                  <a:cubicBezTo>
                    <a:pt x="749" y="2549"/>
                    <a:pt x="1205" y="2752"/>
                    <a:pt x="1775" y="2916"/>
                  </a:cubicBezTo>
                  <a:cubicBezTo>
                    <a:pt x="1915" y="2954"/>
                    <a:pt x="2042" y="2992"/>
                    <a:pt x="2181" y="3030"/>
                  </a:cubicBezTo>
                  <a:cubicBezTo>
                    <a:pt x="2713" y="3169"/>
                    <a:pt x="3335" y="3271"/>
                    <a:pt x="4019" y="3347"/>
                  </a:cubicBezTo>
                  <a:cubicBezTo>
                    <a:pt x="4690" y="3436"/>
                    <a:pt x="5426" y="3474"/>
                    <a:pt x="6199" y="3487"/>
                  </a:cubicBezTo>
                  <a:lnTo>
                    <a:pt x="6428" y="3487"/>
                  </a:lnTo>
                  <a:cubicBezTo>
                    <a:pt x="9875" y="3487"/>
                    <a:pt x="12702" y="2713"/>
                    <a:pt x="12854" y="1738"/>
                  </a:cubicBezTo>
                  <a:cubicBezTo>
                    <a:pt x="12854" y="1699"/>
                    <a:pt x="12842" y="1648"/>
                    <a:pt x="12816" y="1611"/>
                  </a:cubicBezTo>
                  <a:cubicBezTo>
                    <a:pt x="12727" y="1395"/>
                    <a:pt x="12524" y="1205"/>
                    <a:pt x="12208" y="1028"/>
                  </a:cubicBezTo>
                  <a:cubicBezTo>
                    <a:pt x="11890" y="837"/>
                    <a:pt x="11473" y="673"/>
                    <a:pt x="10966" y="533"/>
                  </a:cubicBezTo>
                  <a:cubicBezTo>
                    <a:pt x="10839" y="495"/>
                    <a:pt x="10699" y="457"/>
                    <a:pt x="10560" y="431"/>
                  </a:cubicBezTo>
                  <a:cubicBezTo>
                    <a:pt x="9913" y="267"/>
                    <a:pt x="9152" y="153"/>
                    <a:pt x="8329" y="76"/>
                  </a:cubicBezTo>
                  <a:cubicBezTo>
                    <a:pt x="8126" y="64"/>
                    <a:pt x="7910" y="51"/>
                    <a:pt x="7707" y="39"/>
                  </a:cubicBezTo>
                  <a:cubicBezTo>
                    <a:pt x="7290" y="14"/>
                    <a:pt x="6871" y="0"/>
                    <a:pt x="6428"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0"/>
            <p:cNvSpPr/>
            <p:nvPr/>
          </p:nvSpPr>
          <p:spPr>
            <a:xfrm>
              <a:off x="2091675" y="1585875"/>
              <a:ext cx="219950" cy="53900"/>
            </a:xfrm>
            <a:custGeom>
              <a:avLst/>
              <a:gdLst/>
              <a:ahLst/>
              <a:cxnLst/>
              <a:rect l="l" t="t" r="r" b="b"/>
              <a:pathLst>
                <a:path w="8798" h="2156" extrusionOk="0">
                  <a:moveTo>
                    <a:pt x="8594" y="1"/>
                  </a:moveTo>
                  <a:cubicBezTo>
                    <a:pt x="8530" y="77"/>
                    <a:pt x="8454" y="165"/>
                    <a:pt x="8366" y="241"/>
                  </a:cubicBezTo>
                  <a:cubicBezTo>
                    <a:pt x="8302" y="305"/>
                    <a:pt x="8226" y="368"/>
                    <a:pt x="8150" y="432"/>
                  </a:cubicBezTo>
                  <a:cubicBezTo>
                    <a:pt x="8113" y="444"/>
                    <a:pt x="8087" y="469"/>
                    <a:pt x="8062" y="483"/>
                  </a:cubicBezTo>
                  <a:lnTo>
                    <a:pt x="8797" y="280"/>
                  </a:lnTo>
                  <a:cubicBezTo>
                    <a:pt x="8759" y="178"/>
                    <a:pt x="8683" y="89"/>
                    <a:pt x="8594" y="1"/>
                  </a:cubicBezTo>
                  <a:close/>
                  <a:moveTo>
                    <a:pt x="3460" y="1788"/>
                  </a:moveTo>
                  <a:lnTo>
                    <a:pt x="3460" y="1788"/>
                  </a:lnTo>
                  <a:cubicBezTo>
                    <a:pt x="3321" y="1801"/>
                    <a:pt x="3169" y="1826"/>
                    <a:pt x="3029" y="1838"/>
                  </a:cubicBezTo>
                  <a:cubicBezTo>
                    <a:pt x="2953" y="1838"/>
                    <a:pt x="2877" y="1852"/>
                    <a:pt x="2801" y="1852"/>
                  </a:cubicBezTo>
                  <a:cubicBezTo>
                    <a:pt x="2522" y="1877"/>
                    <a:pt x="2243" y="1889"/>
                    <a:pt x="1952" y="1902"/>
                  </a:cubicBezTo>
                  <a:cubicBezTo>
                    <a:pt x="1888" y="1914"/>
                    <a:pt x="1812" y="1914"/>
                    <a:pt x="1736" y="1914"/>
                  </a:cubicBezTo>
                  <a:cubicBezTo>
                    <a:pt x="1457" y="1928"/>
                    <a:pt x="1179" y="1928"/>
                    <a:pt x="887" y="1940"/>
                  </a:cubicBezTo>
                  <a:lnTo>
                    <a:pt x="671" y="1940"/>
                  </a:lnTo>
                  <a:cubicBezTo>
                    <a:pt x="545" y="1940"/>
                    <a:pt x="431" y="1940"/>
                    <a:pt x="317" y="1928"/>
                  </a:cubicBezTo>
                  <a:lnTo>
                    <a:pt x="0" y="2016"/>
                  </a:lnTo>
                  <a:cubicBezTo>
                    <a:pt x="671" y="2105"/>
                    <a:pt x="1407" y="2143"/>
                    <a:pt x="2180" y="2156"/>
                  </a:cubicBezTo>
                  <a:lnTo>
                    <a:pt x="3460" y="1788"/>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0"/>
            <p:cNvSpPr/>
            <p:nvPr/>
          </p:nvSpPr>
          <p:spPr>
            <a:xfrm>
              <a:off x="2078350" y="1563375"/>
              <a:ext cx="152150" cy="64375"/>
            </a:xfrm>
            <a:custGeom>
              <a:avLst/>
              <a:gdLst/>
              <a:ahLst/>
              <a:cxnLst/>
              <a:rect l="l" t="t" r="r" b="b"/>
              <a:pathLst>
                <a:path w="6086" h="2575" extrusionOk="0">
                  <a:moveTo>
                    <a:pt x="2485" y="0"/>
                  </a:moveTo>
                  <a:lnTo>
                    <a:pt x="2485" y="292"/>
                  </a:lnTo>
                  <a:cubicBezTo>
                    <a:pt x="900" y="355"/>
                    <a:pt x="114" y="622"/>
                    <a:pt x="114" y="926"/>
                  </a:cubicBezTo>
                  <a:cubicBezTo>
                    <a:pt x="114" y="1636"/>
                    <a:pt x="3841" y="1445"/>
                    <a:pt x="3841" y="1687"/>
                  </a:cubicBezTo>
                  <a:cubicBezTo>
                    <a:pt x="3841" y="1750"/>
                    <a:pt x="3613" y="1788"/>
                    <a:pt x="2967" y="1788"/>
                  </a:cubicBezTo>
                  <a:cubicBezTo>
                    <a:pt x="2219" y="1788"/>
                    <a:pt x="1370" y="1724"/>
                    <a:pt x="736" y="1623"/>
                  </a:cubicBezTo>
                  <a:lnTo>
                    <a:pt x="1" y="2092"/>
                  </a:lnTo>
                  <a:cubicBezTo>
                    <a:pt x="584" y="2194"/>
                    <a:pt x="1522" y="2257"/>
                    <a:pt x="2485" y="2282"/>
                  </a:cubicBezTo>
                  <a:lnTo>
                    <a:pt x="2485" y="2574"/>
                  </a:lnTo>
                  <a:lnTo>
                    <a:pt x="3841" y="2574"/>
                  </a:lnTo>
                  <a:lnTo>
                    <a:pt x="3841" y="2270"/>
                  </a:lnTo>
                  <a:cubicBezTo>
                    <a:pt x="5337" y="2194"/>
                    <a:pt x="6085" y="1940"/>
                    <a:pt x="6085" y="1636"/>
                  </a:cubicBezTo>
                  <a:cubicBezTo>
                    <a:pt x="6085" y="938"/>
                    <a:pt x="2358" y="1129"/>
                    <a:pt x="2358" y="901"/>
                  </a:cubicBezTo>
                  <a:cubicBezTo>
                    <a:pt x="2358" y="825"/>
                    <a:pt x="2573" y="774"/>
                    <a:pt x="3233" y="774"/>
                  </a:cubicBezTo>
                  <a:cubicBezTo>
                    <a:pt x="3816" y="774"/>
                    <a:pt x="4449" y="825"/>
                    <a:pt x="5109" y="913"/>
                  </a:cubicBezTo>
                  <a:lnTo>
                    <a:pt x="5793" y="445"/>
                  </a:lnTo>
                  <a:cubicBezTo>
                    <a:pt x="5249" y="368"/>
                    <a:pt x="4551" y="305"/>
                    <a:pt x="3841" y="292"/>
                  </a:cubicBezTo>
                  <a:lnTo>
                    <a:pt x="3841"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a:off x="2077400" y="1560825"/>
              <a:ext cx="152125" cy="64375"/>
            </a:xfrm>
            <a:custGeom>
              <a:avLst/>
              <a:gdLst/>
              <a:ahLst/>
              <a:cxnLst/>
              <a:rect l="l" t="t" r="r" b="b"/>
              <a:pathLst>
                <a:path w="6085" h="2575" extrusionOk="0">
                  <a:moveTo>
                    <a:pt x="2485" y="1"/>
                  </a:moveTo>
                  <a:lnTo>
                    <a:pt x="2485" y="293"/>
                  </a:lnTo>
                  <a:cubicBezTo>
                    <a:pt x="901" y="356"/>
                    <a:pt x="115" y="623"/>
                    <a:pt x="115" y="927"/>
                  </a:cubicBezTo>
                  <a:cubicBezTo>
                    <a:pt x="115" y="1637"/>
                    <a:pt x="3842" y="1446"/>
                    <a:pt x="3842" y="1687"/>
                  </a:cubicBezTo>
                  <a:cubicBezTo>
                    <a:pt x="3842" y="1750"/>
                    <a:pt x="3600" y="1789"/>
                    <a:pt x="2966" y="1789"/>
                  </a:cubicBezTo>
                  <a:cubicBezTo>
                    <a:pt x="2219" y="1789"/>
                    <a:pt x="1369" y="1725"/>
                    <a:pt x="735" y="1623"/>
                  </a:cubicBezTo>
                  <a:lnTo>
                    <a:pt x="0" y="2093"/>
                  </a:lnTo>
                  <a:cubicBezTo>
                    <a:pt x="583" y="2194"/>
                    <a:pt x="1521" y="2257"/>
                    <a:pt x="2485" y="2283"/>
                  </a:cubicBezTo>
                  <a:lnTo>
                    <a:pt x="2485" y="2575"/>
                  </a:lnTo>
                  <a:lnTo>
                    <a:pt x="3842" y="2575"/>
                  </a:lnTo>
                  <a:lnTo>
                    <a:pt x="3842" y="2270"/>
                  </a:lnTo>
                  <a:cubicBezTo>
                    <a:pt x="5324" y="2194"/>
                    <a:pt x="6085" y="1941"/>
                    <a:pt x="6085" y="1637"/>
                  </a:cubicBezTo>
                  <a:cubicBezTo>
                    <a:pt x="6085" y="939"/>
                    <a:pt x="2358" y="1130"/>
                    <a:pt x="2358" y="901"/>
                  </a:cubicBezTo>
                  <a:cubicBezTo>
                    <a:pt x="2358" y="825"/>
                    <a:pt x="2561" y="775"/>
                    <a:pt x="3233" y="775"/>
                  </a:cubicBezTo>
                  <a:cubicBezTo>
                    <a:pt x="3816" y="775"/>
                    <a:pt x="4450" y="825"/>
                    <a:pt x="5109" y="914"/>
                  </a:cubicBezTo>
                  <a:lnTo>
                    <a:pt x="5794" y="445"/>
                  </a:lnTo>
                  <a:cubicBezTo>
                    <a:pt x="5248" y="369"/>
                    <a:pt x="4551" y="305"/>
                    <a:pt x="3842" y="293"/>
                  </a:cubicBezTo>
                  <a:lnTo>
                    <a:pt x="3842"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0"/>
            <p:cNvSpPr/>
            <p:nvPr/>
          </p:nvSpPr>
          <p:spPr>
            <a:xfrm>
              <a:off x="1908800" y="1526950"/>
              <a:ext cx="402475" cy="107425"/>
            </a:xfrm>
            <a:custGeom>
              <a:avLst/>
              <a:gdLst/>
              <a:ahLst/>
              <a:cxnLst/>
              <a:rect l="l" t="t" r="r" b="b"/>
              <a:pathLst>
                <a:path w="16099" h="4297" extrusionOk="0">
                  <a:moveTo>
                    <a:pt x="12259" y="0"/>
                  </a:moveTo>
                  <a:lnTo>
                    <a:pt x="11409" y="12"/>
                  </a:lnTo>
                  <a:lnTo>
                    <a:pt x="3715" y="12"/>
                  </a:lnTo>
                  <a:lnTo>
                    <a:pt x="2865" y="26"/>
                  </a:lnTo>
                  <a:lnTo>
                    <a:pt x="14" y="26"/>
                  </a:lnTo>
                  <a:lnTo>
                    <a:pt x="14" y="1736"/>
                  </a:lnTo>
                  <a:cubicBezTo>
                    <a:pt x="1" y="1762"/>
                    <a:pt x="1" y="1787"/>
                    <a:pt x="1" y="1800"/>
                  </a:cubicBezTo>
                  <a:cubicBezTo>
                    <a:pt x="1" y="2104"/>
                    <a:pt x="178" y="2395"/>
                    <a:pt x="508" y="2674"/>
                  </a:cubicBezTo>
                  <a:cubicBezTo>
                    <a:pt x="546" y="2700"/>
                    <a:pt x="572" y="2725"/>
                    <a:pt x="622" y="2750"/>
                  </a:cubicBezTo>
                  <a:cubicBezTo>
                    <a:pt x="648" y="2789"/>
                    <a:pt x="685" y="2814"/>
                    <a:pt x="724" y="2840"/>
                  </a:cubicBezTo>
                  <a:cubicBezTo>
                    <a:pt x="761" y="2852"/>
                    <a:pt x="787" y="2877"/>
                    <a:pt x="825" y="2902"/>
                  </a:cubicBezTo>
                  <a:cubicBezTo>
                    <a:pt x="1040" y="3029"/>
                    <a:pt x="1281" y="3156"/>
                    <a:pt x="1573" y="3283"/>
                  </a:cubicBezTo>
                  <a:cubicBezTo>
                    <a:pt x="1649" y="3308"/>
                    <a:pt x="1725" y="3333"/>
                    <a:pt x="1801" y="3372"/>
                  </a:cubicBezTo>
                  <a:cubicBezTo>
                    <a:pt x="1953" y="3423"/>
                    <a:pt x="2118" y="3486"/>
                    <a:pt x="2282" y="3536"/>
                  </a:cubicBezTo>
                  <a:cubicBezTo>
                    <a:pt x="2397" y="3575"/>
                    <a:pt x="2524" y="3612"/>
                    <a:pt x="2637" y="3651"/>
                  </a:cubicBezTo>
                  <a:cubicBezTo>
                    <a:pt x="2663" y="3651"/>
                    <a:pt x="2688" y="3663"/>
                    <a:pt x="2701" y="3663"/>
                  </a:cubicBezTo>
                  <a:cubicBezTo>
                    <a:pt x="2764" y="3676"/>
                    <a:pt x="2815" y="3688"/>
                    <a:pt x="2865" y="3702"/>
                  </a:cubicBezTo>
                  <a:cubicBezTo>
                    <a:pt x="3132" y="3778"/>
                    <a:pt x="3411" y="3840"/>
                    <a:pt x="3715" y="3904"/>
                  </a:cubicBezTo>
                  <a:cubicBezTo>
                    <a:pt x="3778" y="3917"/>
                    <a:pt x="3854" y="3930"/>
                    <a:pt x="3930" y="3942"/>
                  </a:cubicBezTo>
                  <a:cubicBezTo>
                    <a:pt x="4045" y="3967"/>
                    <a:pt x="4146" y="3980"/>
                    <a:pt x="4260" y="4006"/>
                  </a:cubicBezTo>
                  <a:cubicBezTo>
                    <a:pt x="4425" y="4031"/>
                    <a:pt x="4603" y="4056"/>
                    <a:pt x="4780" y="4082"/>
                  </a:cubicBezTo>
                  <a:cubicBezTo>
                    <a:pt x="4856" y="4082"/>
                    <a:pt x="4919" y="4094"/>
                    <a:pt x="4995" y="4107"/>
                  </a:cubicBezTo>
                  <a:cubicBezTo>
                    <a:pt x="5274" y="4145"/>
                    <a:pt x="5553" y="4170"/>
                    <a:pt x="5845" y="4195"/>
                  </a:cubicBezTo>
                  <a:cubicBezTo>
                    <a:pt x="5921" y="4209"/>
                    <a:pt x="5997" y="4209"/>
                    <a:pt x="6073" y="4221"/>
                  </a:cubicBezTo>
                  <a:cubicBezTo>
                    <a:pt x="6136" y="4221"/>
                    <a:pt x="6212" y="4221"/>
                    <a:pt x="6288" y="4234"/>
                  </a:cubicBezTo>
                  <a:cubicBezTo>
                    <a:pt x="6491" y="4246"/>
                    <a:pt x="6707" y="4259"/>
                    <a:pt x="6910" y="4271"/>
                  </a:cubicBezTo>
                  <a:lnTo>
                    <a:pt x="7138" y="4271"/>
                  </a:lnTo>
                  <a:cubicBezTo>
                    <a:pt x="7417" y="4285"/>
                    <a:pt x="7695" y="4297"/>
                    <a:pt x="7986" y="4297"/>
                  </a:cubicBezTo>
                  <a:lnTo>
                    <a:pt x="8202" y="4297"/>
                  </a:lnTo>
                  <a:cubicBezTo>
                    <a:pt x="8494" y="4285"/>
                    <a:pt x="8772" y="4285"/>
                    <a:pt x="9051" y="4271"/>
                  </a:cubicBezTo>
                  <a:cubicBezTo>
                    <a:pt x="9127" y="4271"/>
                    <a:pt x="9203" y="4271"/>
                    <a:pt x="9267" y="4259"/>
                  </a:cubicBezTo>
                  <a:cubicBezTo>
                    <a:pt x="9558" y="4246"/>
                    <a:pt x="9837" y="4234"/>
                    <a:pt x="10116" y="4209"/>
                  </a:cubicBezTo>
                  <a:cubicBezTo>
                    <a:pt x="10192" y="4209"/>
                    <a:pt x="10268" y="4195"/>
                    <a:pt x="10344" y="4195"/>
                  </a:cubicBezTo>
                  <a:cubicBezTo>
                    <a:pt x="10636" y="4170"/>
                    <a:pt x="10915" y="4133"/>
                    <a:pt x="11181" y="4094"/>
                  </a:cubicBezTo>
                  <a:cubicBezTo>
                    <a:pt x="11257" y="4082"/>
                    <a:pt x="11333" y="4082"/>
                    <a:pt x="11409" y="4069"/>
                  </a:cubicBezTo>
                  <a:cubicBezTo>
                    <a:pt x="11701" y="4031"/>
                    <a:pt x="11980" y="3980"/>
                    <a:pt x="12259" y="3930"/>
                  </a:cubicBezTo>
                  <a:cubicBezTo>
                    <a:pt x="12335" y="3917"/>
                    <a:pt x="12398" y="3904"/>
                    <a:pt x="12474" y="3879"/>
                  </a:cubicBezTo>
                  <a:cubicBezTo>
                    <a:pt x="12778" y="3828"/>
                    <a:pt x="13057" y="3752"/>
                    <a:pt x="13324" y="3688"/>
                  </a:cubicBezTo>
                  <a:cubicBezTo>
                    <a:pt x="13400" y="3663"/>
                    <a:pt x="13476" y="3651"/>
                    <a:pt x="13552" y="3625"/>
                  </a:cubicBezTo>
                  <a:cubicBezTo>
                    <a:pt x="13856" y="3536"/>
                    <a:pt x="14135" y="3448"/>
                    <a:pt x="14388" y="3347"/>
                  </a:cubicBezTo>
                  <a:cubicBezTo>
                    <a:pt x="14464" y="3308"/>
                    <a:pt x="14540" y="3283"/>
                    <a:pt x="14616" y="3245"/>
                  </a:cubicBezTo>
                  <a:cubicBezTo>
                    <a:pt x="14946" y="3105"/>
                    <a:pt x="15225" y="2953"/>
                    <a:pt x="15465" y="2789"/>
                  </a:cubicBezTo>
                  <a:cubicBezTo>
                    <a:pt x="15541" y="2725"/>
                    <a:pt x="15617" y="2662"/>
                    <a:pt x="15681" y="2598"/>
                  </a:cubicBezTo>
                  <a:cubicBezTo>
                    <a:pt x="15960" y="2358"/>
                    <a:pt x="16099" y="2079"/>
                    <a:pt x="16099" y="1800"/>
                  </a:cubicBezTo>
                  <a:lnTo>
                    <a:pt x="16099" y="1787"/>
                  </a:lnTo>
                  <a:lnTo>
                    <a:pt x="1609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0"/>
            <p:cNvSpPr/>
            <p:nvPr/>
          </p:nvSpPr>
          <p:spPr>
            <a:xfrm>
              <a:off x="1921475" y="1527575"/>
              <a:ext cx="5425" cy="70375"/>
            </a:xfrm>
            <a:custGeom>
              <a:avLst/>
              <a:gdLst/>
              <a:ahLst/>
              <a:cxnLst/>
              <a:rect l="l" t="t" r="r" b="b"/>
              <a:pathLst>
                <a:path w="217" h="2815" extrusionOk="0">
                  <a:moveTo>
                    <a:pt x="1" y="1"/>
                  </a:moveTo>
                  <a:lnTo>
                    <a:pt x="1" y="2649"/>
                  </a:lnTo>
                  <a:cubicBezTo>
                    <a:pt x="39" y="2675"/>
                    <a:pt x="65" y="2700"/>
                    <a:pt x="115" y="2725"/>
                  </a:cubicBezTo>
                  <a:cubicBezTo>
                    <a:pt x="141" y="2764"/>
                    <a:pt x="178" y="2789"/>
                    <a:pt x="217" y="2815"/>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1948100" y="1527575"/>
              <a:ext cx="5725" cy="83675"/>
            </a:xfrm>
            <a:custGeom>
              <a:avLst/>
              <a:gdLst/>
              <a:ahLst/>
              <a:cxnLst/>
              <a:rect l="l" t="t" r="r" b="b"/>
              <a:pathLst>
                <a:path w="229" h="3347" extrusionOk="0">
                  <a:moveTo>
                    <a:pt x="1" y="1"/>
                  </a:moveTo>
                  <a:lnTo>
                    <a:pt x="1" y="3258"/>
                  </a:lnTo>
                  <a:cubicBezTo>
                    <a:pt x="77" y="3283"/>
                    <a:pt x="153" y="3308"/>
                    <a:pt x="229" y="3347"/>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1974725" y="1527575"/>
              <a:ext cx="5725" cy="91925"/>
            </a:xfrm>
            <a:custGeom>
              <a:avLst/>
              <a:gdLst/>
              <a:ahLst/>
              <a:cxnLst/>
              <a:rect l="l" t="t" r="r" b="b"/>
              <a:pathLst>
                <a:path w="229" h="3677" extrusionOk="0">
                  <a:moveTo>
                    <a:pt x="0" y="1"/>
                  </a:moveTo>
                  <a:lnTo>
                    <a:pt x="0" y="3626"/>
                  </a:lnTo>
                  <a:cubicBezTo>
                    <a:pt x="26" y="3626"/>
                    <a:pt x="51" y="3638"/>
                    <a:pt x="64" y="3638"/>
                  </a:cubicBezTo>
                  <a:cubicBezTo>
                    <a:pt x="127" y="3651"/>
                    <a:pt x="178" y="3663"/>
                    <a:pt x="228" y="3677"/>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2001675" y="1527250"/>
              <a:ext cx="5400" cy="98250"/>
            </a:xfrm>
            <a:custGeom>
              <a:avLst/>
              <a:gdLst/>
              <a:ahLst/>
              <a:cxnLst/>
              <a:rect l="l" t="t" r="r" b="b"/>
              <a:pathLst>
                <a:path w="216" h="3930" extrusionOk="0">
                  <a:moveTo>
                    <a:pt x="0" y="0"/>
                  </a:moveTo>
                  <a:lnTo>
                    <a:pt x="0" y="3892"/>
                  </a:lnTo>
                  <a:cubicBezTo>
                    <a:pt x="63" y="3905"/>
                    <a:pt x="139" y="3918"/>
                    <a:pt x="215" y="3930"/>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2028300" y="1527250"/>
              <a:ext cx="5375" cy="102400"/>
            </a:xfrm>
            <a:custGeom>
              <a:avLst/>
              <a:gdLst/>
              <a:ahLst/>
              <a:cxnLst/>
              <a:rect l="l" t="t" r="r" b="b"/>
              <a:pathLst>
                <a:path w="215" h="4096" extrusionOk="0">
                  <a:moveTo>
                    <a:pt x="0" y="0"/>
                  </a:moveTo>
                  <a:lnTo>
                    <a:pt x="0" y="4070"/>
                  </a:lnTo>
                  <a:cubicBezTo>
                    <a:pt x="76" y="4070"/>
                    <a:pt x="139" y="4082"/>
                    <a:pt x="215" y="4095"/>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2054900" y="1527250"/>
              <a:ext cx="5725" cy="105225"/>
            </a:xfrm>
            <a:custGeom>
              <a:avLst/>
              <a:gdLst/>
              <a:ahLst/>
              <a:cxnLst/>
              <a:rect l="l" t="t" r="r" b="b"/>
              <a:pathLst>
                <a:path w="229" h="4209" extrusionOk="0">
                  <a:moveTo>
                    <a:pt x="1" y="0"/>
                  </a:moveTo>
                  <a:lnTo>
                    <a:pt x="1" y="4183"/>
                  </a:lnTo>
                  <a:cubicBezTo>
                    <a:pt x="77" y="4197"/>
                    <a:pt x="153" y="4197"/>
                    <a:pt x="229" y="420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a:off x="2081525" y="1527250"/>
              <a:ext cx="5725" cy="106500"/>
            </a:xfrm>
            <a:custGeom>
              <a:avLst/>
              <a:gdLst/>
              <a:ahLst/>
              <a:cxnLst/>
              <a:rect l="l" t="t" r="r" b="b"/>
              <a:pathLst>
                <a:path w="229" h="4260" extrusionOk="0">
                  <a:moveTo>
                    <a:pt x="1" y="0"/>
                  </a:moveTo>
                  <a:lnTo>
                    <a:pt x="1" y="4259"/>
                  </a:lnTo>
                  <a:lnTo>
                    <a:pt x="229" y="425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0"/>
            <p:cNvSpPr/>
            <p:nvPr/>
          </p:nvSpPr>
          <p:spPr>
            <a:xfrm>
              <a:off x="2108450" y="1527250"/>
              <a:ext cx="5425" cy="107125"/>
            </a:xfrm>
            <a:custGeom>
              <a:avLst/>
              <a:gdLst/>
              <a:ahLst/>
              <a:cxnLst/>
              <a:rect l="l" t="t" r="r" b="b"/>
              <a:pathLst>
                <a:path w="217" h="4285" extrusionOk="0">
                  <a:moveTo>
                    <a:pt x="0" y="0"/>
                  </a:moveTo>
                  <a:lnTo>
                    <a:pt x="0" y="4285"/>
                  </a:lnTo>
                  <a:lnTo>
                    <a:pt x="216" y="4285"/>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0"/>
            <p:cNvSpPr/>
            <p:nvPr/>
          </p:nvSpPr>
          <p:spPr>
            <a:xfrm>
              <a:off x="2135075" y="1527250"/>
              <a:ext cx="5425" cy="106500"/>
            </a:xfrm>
            <a:custGeom>
              <a:avLst/>
              <a:gdLst/>
              <a:ahLst/>
              <a:cxnLst/>
              <a:rect l="l" t="t" r="r" b="b"/>
              <a:pathLst>
                <a:path w="217" h="4260" extrusionOk="0">
                  <a:moveTo>
                    <a:pt x="0" y="0"/>
                  </a:moveTo>
                  <a:lnTo>
                    <a:pt x="0" y="4259"/>
                  </a:lnTo>
                  <a:cubicBezTo>
                    <a:pt x="76" y="4259"/>
                    <a:pt x="152" y="4259"/>
                    <a:pt x="216" y="424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2161700" y="1527250"/>
              <a:ext cx="5725" cy="104925"/>
            </a:xfrm>
            <a:custGeom>
              <a:avLst/>
              <a:gdLst/>
              <a:ahLst/>
              <a:cxnLst/>
              <a:rect l="l" t="t" r="r" b="b"/>
              <a:pathLst>
                <a:path w="229" h="4197" extrusionOk="0">
                  <a:moveTo>
                    <a:pt x="0" y="0"/>
                  </a:moveTo>
                  <a:lnTo>
                    <a:pt x="0" y="4197"/>
                  </a:lnTo>
                  <a:cubicBezTo>
                    <a:pt x="76" y="4197"/>
                    <a:pt x="152" y="4183"/>
                    <a:pt x="228" y="4183"/>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0"/>
            <p:cNvSpPr/>
            <p:nvPr/>
          </p:nvSpPr>
          <p:spPr>
            <a:xfrm>
              <a:off x="2188300" y="1527250"/>
              <a:ext cx="5725" cy="102050"/>
            </a:xfrm>
            <a:custGeom>
              <a:avLst/>
              <a:gdLst/>
              <a:ahLst/>
              <a:cxnLst/>
              <a:rect l="l" t="t" r="r" b="b"/>
              <a:pathLst>
                <a:path w="229" h="4082" extrusionOk="0">
                  <a:moveTo>
                    <a:pt x="1" y="0"/>
                  </a:moveTo>
                  <a:lnTo>
                    <a:pt x="1" y="4082"/>
                  </a:lnTo>
                  <a:cubicBezTo>
                    <a:pt x="77" y="4070"/>
                    <a:pt x="153" y="4070"/>
                    <a:pt x="229" y="4057"/>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0"/>
            <p:cNvSpPr/>
            <p:nvPr/>
          </p:nvSpPr>
          <p:spPr>
            <a:xfrm>
              <a:off x="2215250" y="1526950"/>
              <a:ext cx="5400" cy="98250"/>
            </a:xfrm>
            <a:custGeom>
              <a:avLst/>
              <a:gdLst/>
              <a:ahLst/>
              <a:cxnLst/>
              <a:rect l="l" t="t" r="r" b="b"/>
              <a:pathLst>
                <a:path w="216" h="3930" extrusionOk="0">
                  <a:moveTo>
                    <a:pt x="1" y="0"/>
                  </a:moveTo>
                  <a:lnTo>
                    <a:pt x="1" y="3930"/>
                  </a:lnTo>
                  <a:cubicBezTo>
                    <a:pt x="77" y="3917"/>
                    <a:pt x="140" y="3904"/>
                    <a:pt x="216" y="3879"/>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a:off x="2241875" y="1526950"/>
              <a:ext cx="5725" cy="92225"/>
            </a:xfrm>
            <a:custGeom>
              <a:avLst/>
              <a:gdLst/>
              <a:ahLst/>
              <a:cxnLst/>
              <a:rect l="l" t="t" r="r" b="b"/>
              <a:pathLst>
                <a:path w="229" h="3689" extrusionOk="0">
                  <a:moveTo>
                    <a:pt x="1" y="0"/>
                  </a:moveTo>
                  <a:lnTo>
                    <a:pt x="1" y="3688"/>
                  </a:lnTo>
                  <a:cubicBezTo>
                    <a:pt x="77" y="3663"/>
                    <a:pt x="153" y="3651"/>
                    <a:pt x="229" y="3625"/>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0"/>
            <p:cNvSpPr/>
            <p:nvPr/>
          </p:nvSpPr>
          <p:spPr>
            <a:xfrm>
              <a:off x="2268500" y="1526950"/>
              <a:ext cx="5725" cy="83675"/>
            </a:xfrm>
            <a:custGeom>
              <a:avLst/>
              <a:gdLst/>
              <a:ahLst/>
              <a:cxnLst/>
              <a:rect l="l" t="t" r="r" b="b"/>
              <a:pathLst>
                <a:path w="229" h="3347" extrusionOk="0">
                  <a:moveTo>
                    <a:pt x="0" y="0"/>
                  </a:moveTo>
                  <a:lnTo>
                    <a:pt x="0" y="3347"/>
                  </a:lnTo>
                  <a:cubicBezTo>
                    <a:pt x="76" y="3308"/>
                    <a:pt x="152" y="3283"/>
                    <a:pt x="228" y="3245"/>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0"/>
            <p:cNvSpPr/>
            <p:nvPr/>
          </p:nvSpPr>
          <p:spPr>
            <a:xfrm>
              <a:off x="2295425" y="1526950"/>
              <a:ext cx="5425" cy="69725"/>
            </a:xfrm>
            <a:custGeom>
              <a:avLst/>
              <a:gdLst/>
              <a:ahLst/>
              <a:cxnLst/>
              <a:rect l="l" t="t" r="r" b="b"/>
              <a:pathLst>
                <a:path w="217" h="2789" extrusionOk="0">
                  <a:moveTo>
                    <a:pt x="0" y="0"/>
                  </a:moveTo>
                  <a:lnTo>
                    <a:pt x="0" y="2789"/>
                  </a:lnTo>
                  <a:cubicBezTo>
                    <a:pt x="76" y="2725"/>
                    <a:pt x="152" y="2662"/>
                    <a:pt x="216" y="2598"/>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0"/>
            <p:cNvSpPr/>
            <p:nvPr/>
          </p:nvSpPr>
          <p:spPr>
            <a:xfrm>
              <a:off x="1909125" y="1470200"/>
              <a:ext cx="402150" cy="114450"/>
            </a:xfrm>
            <a:custGeom>
              <a:avLst/>
              <a:gdLst/>
              <a:ahLst/>
              <a:cxnLst/>
              <a:rect l="l" t="t" r="r" b="b"/>
              <a:pathLst>
                <a:path w="16086" h="4578" extrusionOk="0">
                  <a:moveTo>
                    <a:pt x="8037" y="1"/>
                  </a:moveTo>
                  <a:cubicBezTo>
                    <a:pt x="3702" y="1"/>
                    <a:pt x="153" y="989"/>
                    <a:pt x="1" y="2206"/>
                  </a:cubicBezTo>
                  <a:lnTo>
                    <a:pt x="1" y="2296"/>
                  </a:lnTo>
                  <a:cubicBezTo>
                    <a:pt x="1" y="2600"/>
                    <a:pt x="216" y="2891"/>
                    <a:pt x="609" y="3170"/>
                  </a:cubicBezTo>
                  <a:cubicBezTo>
                    <a:pt x="672" y="3208"/>
                    <a:pt x="736" y="3259"/>
                    <a:pt x="812" y="3296"/>
                  </a:cubicBezTo>
                  <a:cubicBezTo>
                    <a:pt x="1192" y="3512"/>
                    <a:pt x="1686" y="3715"/>
                    <a:pt x="2283" y="3880"/>
                  </a:cubicBezTo>
                  <a:cubicBezTo>
                    <a:pt x="2409" y="3930"/>
                    <a:pt x="2548" y="3969"/>
                    <a:pt x="2700" y="3994"/>
                  </a:cubicBezTo>
                  <a:cubicBezTo>
                    <a:pt x="3170" y="4121"/>
                    <a:pt x="3689" y="4222"/>
                    <a:pt x="4247" y="4310"/>
                  </a:cubicBezTo>
                  <a:cubicBezTo>
                    <a:pt x="4881" y="4400"/>
                    <a:pt x="5565" y="4476"/>
                    <a:pt x="6275" y="4526"/>
                  </a:cubicBezTo>
                  <a:cubicBezTo>
                    <a:pt x="6846" y="4564"/>
                    <a:pt x="7441" y="4577"/>
                    <a:pt x="8037" y="4577"/>
                  </a:cubicBezTo>
                  <a:cubicBezTo>
                    <a:pt x="12486" y="4577"/>
                    <a:pt x="16086" y="3550"/>
                    <a:pt x="16086" y="2296"/>
                  </a:cubicBezTo>
                  <a:lnTo>
                    <a:pt x="16086" y="2206"/>
                  </a:lnTo>
                  <a:cubicBezTo>
                    <a:pt x="16061" y="2054"/>
                    <a:pt x="15998" y="1915"/>
                    <a:pt x="15883" y="1775"/>
                  </a:cubicBezTo>
                  <a:cubicBezTo>
                    <a:pt x="15719" y="1572"/>
                    <a:pt x="15478" y="1395"/>
                    <a:pt x="15161" y="1218"/>
                  </a:cubicBezTo>
                  <a:cubicBezTo>
                    <a:pt x="14844" y="1053"/>
                    <a:pt x="14463" y="901"/>
                    <a:pt x="14033" y="761"/>
                  </a:cubicBezTo>
                  <a:cubicBezTo>
                    <a:pt x="13906" y="724"/>
                    <a:pt x="13779" y="685"/>
                    <a:pt x="13640" y="648"/>
                  </a:cubicBezTo>
                  <a:cubicBezTo>
                    <a:pt x="13044" y="482"/>
                    <a:pt x="12359" y="343"/>
                    <a:pt x="11599" y="242"/>
                  </a:cubicBezTo>
                  <a:cubicBezTo>
                    <a:pt x="11421" y="217"/>
                    <a:pt x="11244" y="191"/>
                    <a:pt x="11066" y="178"/>
                  </a:cubicBezTo>
                  <a:cubicBezTo>
                    <a:pt x="10128" y="65"/>
                    <a:pt x="9114" y="1"/>
                    <a:pt x="803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0"/>
            <p:cNvSpPr/>
            <p:nvPr/>
          </p:nvSpPr>
          <p:spPr>
            <a:xfrm>
              <a:off x="2015275" y="1569400"/>
              <a:ext cx="86225" cy="13975"/>
            </a:xfrm>
            <a:custGeom>
              <a:avLst/>
              <a:gdLst/>
              <a:ahLst/>
              <a:cxnLst/>
              <a:rect l="l" t="t" r="r" b="b"/>
              <a:pathLst>
                <a:path w="3449" h="559" extrusionOk="0">
                  <a:moveTo>
                    <a:pt x="1" y="1"/>
                  </a:moveTo>
                  <a:lnTo>
                    <a:pt x="1" y="558"/>
                  </a:lnTo>
                  <a:lnTo>
                    <a:pt x="3449" y="558"/>
                  </a:lnTo>
                  <a:lnTo>
                    <a:pt x="3449"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0"/>
            <p:cNvSpPr/>
            <p:nvPr/>
          </p:nvSpPr>
          <p:spPr>
            <a:xfrm>
              <a:off x="1924350" y="1540250"/>
              <a:ext cx="35825" cy="12375"/>
            </a:xfrm>
            <a:custGeom>
              <a:avLst/>
              <a:gdLst/>
              <a:ahLst/>
              <a:cxnLst/>
              <a:rect l="l" t="t" r="r" b="b"/>
              <a:pathLst>
                <a:path w="1433" h="495" extrusionOk="0">
                  <a:moveTo>
                    <a:pt x="1255" y="1"/>
                  </a:moveTo>
                  <a:lnTo>
                    <a:pt x="0" y="368"/>
                  </a:lnTo>
                  <a:cubicBezTo>
                    <a:pt x="63" y="406"/>
                    <a:pt x="127" y="457"/>
                    <a:pt x="203" y="494"/>
                  </a:cubicBezTo>
                  <a:lnTo>
                    <a:pt x="1432" y="153"/>
                  </a:lnTo>
                  <a:cubicBezTo>
                    <a:pt x="1369" y="102"/>
                    <a:pt x="1305" y="51"/>
                    <a:pt x="1255"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0"/>
            <p:cNvSpPr/>
            <p:nvPr/>
          </p:nvSpPr>
          <p:spPr>
            <a:xfrm>
              <a:off x="1966175" y="1559275"/>
              <a:ext cx="39000" cy="10800"/>
            </a:xfrm>
            <a:custGeom>
              <a:avLst/>
              <a:gdLst/>
              <a:ahLst/>
              <a:cxnLst/>
              <a:rect l="l" t="t" r="r" b="b"/>
              <a:pathLst>
                <a:path w="1560" h="432" extrusionOk="0">
                  <a:moveTo>
                    <a:pt x="1141" y="0"/>
                  </a:moveTo>
                  <a:lnTo>
                    <a:pt x="1" y="317"/>
                  </a:lnTo>
                  <a:cubicBezTo>
                    <a:pt x="127" y="367"/>
                    <a:pt x="266" y="406"/>
                    <a:pt x="418" y="431"/>
                  </a:cubicBezTo>
                  <a:lnTo>
                    <a:pt x="1559" y="114"/>
                  </a:lnTo>
                  <a:cubicBezTo>
                    <a:pt x="1458" y="88"/>
                    <a:pt x="1356" y="63"/>
                    <a:pt x="1255" y="25"/>
                  </a:cubicBezTo>
                  <a:cubicBezTo>
                    <a:pt x="1217" y="25"/>
                    <a:pt x="1179" y="12"/>
                    <a:pt x="1141"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0"/>
            <p:cNvSpPr/>
            <p:nvPr/>
          </p:nvSpPr>
          <p:spPr>
            <a:xfrm>
              <a:off x="1949375" y="1481950"/>
              <a:ext cx="321675" cy="91275"/>
            </a:xfrm>
            <a:custGeom>
              <a:avLst/>
              <a:gdLst/>
              <a:ahLst/>
              <a:cxnLst/>
              <a:rect l="l" t="t" r="r" b="b"/>
              <a:pathLst>
                <a:path w="12867" h="3651" extrusionOk="0">
                  <a:moveTo>
                    <a:pt x="6427" y="0"/>
                  </a:moveTo>
                  <a:cubicBezTo>
                    <a:pt x="2890" y="0"/>
                    <a:pt x="0" y="811"/>
                    <a:pt x="0" y="1826"/>
                  </a:cubicBezTo>
                  <a:cubicBezTo>
                    <a:pt x="0" y="1851"/>
                    <a:pt x="0" y="1876"/>
                    <a:pt x="13" y="1902"/>
                  </a:cubicBezTo>
                  <a:cubicBezTo>
                    <a:pt x="166" y="2877"/>
                    <a:pt x="2980" y="3651"/>
                    <a:pt x="6427" y="3651"/>
                  </a:cubicBezTo>
                  <a:cubicBezTo>
                    <a:pt x="9887" y="3651"/>
                    <a:pt x="12701" y="2877"/>
                    <a:pt x="12853" y="1902"/>
                  </a:cubicBezTo>
                  <a:cubicBezTo>
                    <a:pt x="12867" y="1876"/>
                    <a:pt x="12867" y="1851"/>
                    <a:pt x="12867" y="1826"/>
                  </a:cubicBezTo>
                  <a:cubicBezTo>
                    <a:pt x="12867" y="811"/>
                    <a:pt x="9977" y="0"/>
                    <a:pt x="642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0"/>
            <p:cNvSpPr/>
            <p:nvPr/>
          </p:nvSpPr>
          <p:spPr>
            <a:xfrm>
              <a:off x="1949700" y="1486050"/>
              <a:ext cx="321025" cy="87175"/>
            </a:xfrm>
            <a:custGeom>
              <a:avLst/>
              <a:gdLst/>
              <a:ahLst/>
              <a:cxnLst/>
              <a:rect l="l" t="t" r="r" b="b"/>
              <a:pathLst>
                <a:path w="12841" h="3487" extrusionOk="0">
                  <a:moveTo>
                    <a:pt x="6414" y="0"/>
                  </a:moveTo>
                  <a:cubicBezTo>
                    <a:pt x="2967" y="0"/>
                    <a:pt x="153" y="774"/>
                    <a:pt x="0" y="1738"/>
                  </a:cubicBezTo>
                  <a:cubicBezTo>
                    <a:pt x="13" y="1890"/>
                    <a:pt x="102" y="2016"/>
                    <a:pt x="229" y="2155"/>
                  </a:cubicBezTo>
                  <a:cubicBezTo>
                    <a:pt x="291" y="2206"/>
                    <a:pt x="355" y="2270"/>
                    <a:pt x="431" y="2321"/>
                  </a:cubicBezTo>
                  <a:cubicBezTo>
                    <a:pt x="736" y="2549"/>
                    <a:pt x="1192" y="2752"/>
                    <a:pt x="1775" y="2916"/>
                  </a:cubicBezTo>
                  <a:cubicBezTo>
                    <a:pt x="1902" y="2954"/>
                    <a:pt x="2029" y="2992"/>
                    <a:pt x="2167" y="3031"/>
                  </a:cubicBezTo>
                  <a:cubicBezTo>
                    <a:pt x="2713" y="3157"/>
                    <a:pt x="3334" y="3271"/>
                    <a:pt x="4006" y="3347"/>
                  </a:cubicBezTo>
                  <a:cubicBezTo>
                    <a:pt x="4690" y="3423"/>
                    <a:pt x="5426" y="3474"/>
                    <a:pt x="6186" y="3487"/>
                  </a:cubicBezTo>
                  <a:lnTo>
                    <a:pt x="6414" y="3487"/>
                  </a:lnTo>
                  <a:cubicBezTo>
                    <a:pt x="9874" y="3487"/>
                    <a:pt x="12688" y="2713"/>
                    <a:pt x="12840" y="1738"/>
                  </a:cubicBezTo>
                  <a:cubicBezTo>
                    <a:pt x="12840" y="1699"/>
                    <a:pt x="12828" y="1648"/>
                    <a:pt x="12803" y="1611"/>
                  </a:cubicBezTo>
                  <a:cubicBezTo>
                    <a:pt x="12714" y="1395"/>
                    <a:pt x="12511" y="1205"/>
                    <a:pt x="12207" y="1028"/>
                  </a:cubicBezTo>
                  <a:cubicBezTo>
                    <a:pt x="11890" y="837"/>
                    <a:pt x="11459" y="673"/>
                    <a:pt x="10952" y="533"/>
                  </a:cubicBezTo>
                  <a:cubicBezTo>
                    <a:pt x="10826" y="495"/>
                    <a:pt x="10686" y="457"/>
                    <a:pt x="10547" y="431"/>
                  </a:cubicBezTo>
                  <a:cubicBezTo>
                    <a:pt x="9900" y="267"/>
                    <a:pt x="9139" y="153"/>
                    <a:pt x="8316" y="77"/>
                  </a:cubicBezTo>
                  <a:cubicBezTo>
                    <a:pt x="8113" y="64"/>
                    <a:pt x="7910" y="51"/>
                    <a:pt x="7694" y="39"/>
                  </a:cubicBezTo>
                  <a:cubicBezTo>
                    <a:pt x="7288" y="14"/>
                    <a:pt x="6858" y="0"/>
                    <a:pt x="6414"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0"/>
            <p:cNvSpPr/>
            <p:nvPr/>
          </p:nvSpPr>
          <p:spPr>
            <a:xfrm>
              <a:off x="2049825" y="1562100"/>
              <a:ext cx="88125" cy="11125"/>
            </a:xfrm>
            <a:custGeom>
              <a:avLst/>
              <a:gdLst/>
              <a:ahLst/>
              <a:cxnLst/>
              <a:rect l="l" t="t" r="r" b="b"/>
              <a:pathLst>
                <a:path w="3525" h="445" extrusionOk="0">
                  <a:moveTo>
                    <a:pt x="1103" y="1"/>
                  </a:moveTo>
                  <a:lnTo>
                    <a:pt x="1" y="305"/>
                  </a:lnTo>
                  <a:cubicBezTo>
                    <a:pt x="685" y="381"/>
                    <a:pt x="1421" y="432"/>
                    <a:pt x="2181" y="445"/>
                  </a:cubicBezTo>
                  <a:lnTo>
                    <a:pt x="3525" y="65"/>
                  </a:lnTo>
                  <a:lnTo>
                    <a:pt x="2916" y="65"/>
                  </a:lnTo>
                  <a:cubicBezTo>
                    <a:pt x="2638" y="65"/>
                    <a:pt x="2359" y="65"/>
                    <a:pt x="2080" y="51"/>
                  </a:cubicBezTo>
                  <a:cubicBezTo>
                    <a:pt x="2004" y="51"/>
                    <a:pt x="1928" y="51"/>
                    <a:pt x="1852" y="39"/>
                  </a:cubicBezTo>
                  <a:cubicBezTo>
                    <a:pt x="1636" y="39"/>
                    <a:pt x="1433" y="26"/>
                    <a:pt x="1230"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0"/>
            <p:cNvSpPr/>
            <p:nvPr/>
          </p:nvSpPr>
          <p:spPr>
            <a:xfrm>
              <a:off x="1955400" y="1538025"/>
              <a:ext cx="14600" cy="6050"/>
            </a:xfrm>
            <a:custGeom>
              <a:avLst/>
              <a:gdLst/>
              <a:ahLst/>
              <a:cxnLst/>
              <a:rect l="l" t="t" r="r" b="b"/>
              <a:pathLst>
                <a:path w="584" h="242" extrusionOk="0">
                  <a:moveTo>
                    <a:pt x="254" y="0"/>
                  </a:moveTo>
                  <a:lnTo>
                    <a:pt x="1" y="76"/>
                  </a:lnTo>
                  <a:cubicBezTo>
                    <a:pt x="63" y="127"/>
                    <a:pt x="127" y="191"/>
                    <a:pt x="203" y="242"/>
                  </a:cubicBezTo>
                  <a:lnTo>
                    <a:pt x="584" y="127"/>
                  </a:lnTo>
                  <a:cubicBezTo>
                    <a:pt x="558" y="127"/>
                    <a:pt x="533" y="115"/>
                    <a:pt x="508" y="102"/>
                  </a:cubicBezTo>
                  <a:cubicBezTo>
                    <a:pt x="432" y="76"/>
                    <a:pt x="355" y="51"/>
                    <a:pt x="292" y="14"/>
                  </a:cubicBezTo>
                  <a:cubicBezTo>
                    <a:pt x="279" y="14"/>
                    <a:pt x="266" y="14"/>
                    <a:pt x="254"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1994075" y="1553550"/>
              <a:ext cx="31075" cy="8275"/>
            </a:xfrm>
            <a:custGeom>
              <a:avLst/>
              <a:gdLst/>
              <a:ahLst/>
              <a:cxnLst/>
              <a:rect l="l" t="t" r="r" b="b"/>
              <a:pathLst>
                <a:path w="1243" h="331" extrusionOk="0">
                  <a:moveTo>
                    <a:pt x="786" y="1"/>
                  </a:moveTo>
                  <a:lnTo>
                    <a:pt x="0" y="216"/>
                  </a:lnTo>
                  <a:cubicBezTo>
                    <a:pt x="127" y="254"/>
                    <a:pt x="254" y="292"/>
                    <a:pt x="392" y="331"/>
                  </a:cubicBezTo>
                  <a:lnTo>
                    <a:pt x="1242" y="89"/>
                  </a:lnTo>
                  <a:cubicBezTo>
                    <a:pt x="1204" y="77"/>
                    <a:pt x="1153" y="64"/>
                    <a:pt x="1102" y="64"/>
                  </a:cubicBezTo>
                  <a:cubicBezTo>
                    <a:pt x="1026" y="38"/>
                    <a:pt x="950" y="26"/>
                    <a:pt x="874" y="13"/>
                  </a:cubicBezTo>
                  <a:cubicBezTo>
                    <a:pt x="849" y="13"/>
                    <a:pt x="811" y="1"/>
                    <a:pt x="786"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2036825" y="1496825"/>
              <a:ext cx="151825" cy="64025"/>
            </a:xfrm>
            <a:custGeom>
              <a:avLst/>
              <a:gdLst/>
              <a:ahLst/>
              <a:cxnLst/>
              <a:rect l="l" t="t" r="r" b="b"/>
              <a:pathLst>
                <a:path w="6073" h="2561" extrusionOk="0">
                  <a:moveTo>
                    <a:pt x="2473" y="0"/>
                  </a:moveTo>
                  <a:lnTo>
                    <a:pt x="2473" y="293"/>
                  </a:lnTo>
                  <a:cubicBezTo>
                    <a:pt x="888" y="355"/>
                    <a:pt x="102" y="622"/>
                    <a:pt x="102" y="926"/>
                  </a:cubicBezTo>
                  <a:cubicBezTo>
                    <a:pt x="102" y="1636"/>
                    <a:pt x="3829" y="1446"/>
                    <a:pt x="3829" y="1687"/>
                  </a:cubicBezTo>
                  <a:cubicBezTo>
                    <a:pt x="3829" y="1750"/>
                    <a:pt x="3601" y="1788"/>
                    <a:pt x="2955" y="1788"/>
                  </a:cubicBezTo>
                  <a:cubicBezTo>
                    <a:pt x="2206" y="1788"/>
                    <a:pt x="1370" y="1724"/>
                    <a:pt x="724" y="1611"/>
                  </a:cubicBezTo>
                  <a:lnTo>
                    <a:pt x="1" y="2079"/>
                  </a:lnTo>
                  <a:cubicBezTo>
                    <a:pt x="572" y="2181"/>
                    <a:pt x="1510" y="2257"/>
                    <a:pt x="2473" y="2282"/>
                  </a:cubicBezTo>
                  <a:lnTo>
                    <a:pt x="2473" y="2561"/>
                  </a:lnTo>
                  <a:lnTo>
                    <a:pt x="3829" y="2561"/>
                  </a:lnTo>
                  <a:lnTo>
                    <a:pt x="3829" y="2257"/>
                  </a:lnTo>
                  <a:cubicBezTo>
                    <a:pt x="5325" y="2194"/>
                    <a:pt x="6073" y="1927"/>
                    <a:pt x="6073" y="1636"/>
                  </a:cubicBezTo>
                  <a:cubicBezTo>
                    <a:pt x="6073" y="926"/>
                    <a:pt x="2346" y="1129"/>
                    <a:pt x="2346" y="888"/>
                  </a:cubicBezTo>
                  <a:cubicBezTo>
                    <a:pt x="2346" y="825"/>
                    <a:pt x="2561" y="774"/>
                    <a:pt x="3220" y="774"/>
                  </a:cubicBezTo>
                  <a:cubicBezTo>
                    <a:pt x="3817" y="774"/>
                    <a:pt x="4437" y="825"/>
                    <a:pt x="5096" y="913"/>
                  </a:cubicBezTo>
                  <a:lnTo>
                    <a:pt x="5781" y="445"/>
                  </a:lnTo>
                  <a:cubicBezTo>
                    <a:pt x="5236" y="355"/>
                    <a:pt x="4539" y="305"/>
                    <a:pt x="3829" y="293"/>
                  </a:cubicBezTo>
                  <a:lnTo>
                    <a:pt x="38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2035900" y="1494300"/>
              <a:ext cx="151800" cy="64025"/>
            </a:xfrm>
            <a:custGeom>
              <a:avLst/>
              <a:gdLst/>
              <a:ahLst/>
              <a:cxnLst/>
              <a:rect l="l" t="t" r="r" b="b"/>
              <a:pathLst>
                <a:path w="6072" h="2561" extrusionOk="0">
                  <a:moveTo>
                    <a:pt x="2471" y="0"/>
                  </a:moveTo>
                  <a:lnTo>
                    <a:pt x="2471" y="292"/>
                  </a:lnTo>
                  <a:cubicBezTo>
                    <a:pt x="888" y="355"/>
                    <a:pt x="102" y="622"/>
                    <a:pt x="102" y="926"/>
                  </a:cubicBezTo>
                  <a:cubicBezTo>
                    <a:pt x="102" y="1636"/>
                    <a:pt x="3828" y="1445"/>
                    <a:pt x="3828" y="1686"/>
                  </a:cubicBezTo>
                  <a:cubicBezTo>
                    <a:pt x="3828" y="1749"/>
                    <a:pt x="3600" y="1788"/>
                    <a:pt x="2953" y="1788"/>
                  </a:cubicBezTo>
                  <a:cubicBezTo>
                    <a:pt x="2206" y="1788"/>
                    <a:pt x="1356" y="1724"/>
                    <a:pt x="722" y="1610"/>
                  </a:cubicBezTo>
                  <a:lnTo>
                    <a:pt x="0" y="2079"/>
                  </a:lnTo>
                  <a:cubicBezTo>
                    <a:pt x="570" y="2180"/>
                    <a:pt x="1508" y="2256"/>
                    <a:pt x="2471" y="2282"/>
                  </a:cubicBezTo>
                  <a:lnTo>
                    <a:pt x="2471" y="2561"/>
                  </a:lnTo>
                  <a:lnTo>
                    <a:pt x="3828" y="2561"/>
                  </a:lnTo>
                  <a:lnTo>
                    <a:pt x="3828" y="2270"/>
                  </a:lnTo>
                  <a:cubicBezTo>
                    <a:pt x="5324" y="2193"/>
                    <a:pt x="6071" y="1927"/>
                    <a:pt x="6071" y="1636"/>
                  </a:cubicBezTo>
                  <a:cubicBezTo>
                    <a:pt x="6071" y="926"/>
                    <a:pt x="2345" y="1129"/>
                    <a:pt x="2345" y="887"/>
                  </a:cubicBezTo>
                  <a:cubicBezTo>
                    <a:pt x="2345" y="824"/>
                    <a:pt x="2561" y="774"/>
                    <a:pt x="3220" y="774"/>
                  </a:cubicBezTo>
                  <a:cubicBezTo>
                    <a:pt x="3803" y="774"/>
                    <a:pt x="4437" y="824"/>
                    <a:pt x="5096" y="913"/>
                  </a:cubicBezTo>
                  <a:lnTo>
                    <a:pt x="5780" y="444"/>
                  </a:lnTo>
                  <a:cubicBezTo>
                    <a:pt x="5235" y="355"/>
                    <a:pt x="4538" y="304"/>
                    <a:pt x="3828" y="292"/>
                  </a:cubicBezTo>
                  <a:lnTo>
                    <a:pt x="38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0"/>
            <p:cNvSpPr/>
            <p:nvPr/>
          </p:nvSpPr>
          <p:spPr>
            <a:xfrm>
              <a:off x="1923375" y="1456600"/>
              <a:ext cx="402500" cy="107125"/>
            </a:xfrm>
            <a:custGeom>
              <a:avLst/>
              <a:gdLst/>
              <a:ahLst/>
              <a:cxnLst/>
              <a:rect l="l" t="t" r="r" b="b"/>
              <a:pathLst>
                <a:path w="16100" h="4285" extrusionOk="0">
                  <a:moveTo>
                    <a:pt x="9051" y="0"/>
                  </a:moveTo>
                  <a:lnTo>
                    <a:pt x="8203" y="12"/>
                  </a:lnTo>
                  <a:lnTo>
                    <a:pt x="1" y="12"/>
                  </a:lnTo>
                  <a:lnTo>
                    <a:pt x="1" y="1736"/>
                  </a:lnTo>
                  <a:lnTo>
                    <a:pt x="1" y="1800"/>
                  </a:lnTo>
                  <a:cubicBezTo>
                    <a:pt x="1" y="2104"/>
                    <a:pt x="178" y="2395"/>
                    <a:pt x="508" y="2662"/>
                  </a:cubicBezTo>
                  <a:cubicBezTo>
                    <a:pt x="533" y="2687"/>
                    <a:pt x="572" y="2725"/>
                    <a:pt x="609" y="2750"/>
                  </a:cubicBezTo>
                  <a:lnTo>
                    <a:pt x="724" y="2826"/>
                  </a:lnTo>
                  <a:cubicBezTo>
                    <a:pt x="761" y="2852"/>
                    <a:pt x="787" y="2877"/>
                    <a:pt x="825" y="2890"/>
                  </a:cubicBezTo>
                  <a:cubicBezTo>
                    <a:pt x="1028" y="3029"/>
                    <a:pt x="1282" y="3156"/>
                    <a:pt x="1573" y="3271"/>
                  </a:cubicBezTo>
                  <a:cubicBezTo>
                    <a:pt x="1636" y="3308"/>
                    <a:pt x="1713" y="3333"/>
                    <a:pt x="1789" y="3359"/>
                  </a:cubicBezTo>
                  <a:cubicBezTo>
                    <a:pt x="1953" y="3423"/>
                    <a:pt x="2118" y="3485"/>
                    <a:pt x="2282" y="3536"/>
                  </a:cubicBezTo>
                  <a:cubicBezTo>
                    <a:pt x="2397" y="3575"/>
                    <a:pt x="2524" y="3612"/>
                    <a:pt x="2637" y="3638"/>
                  </a:cubicBezTo>
                  <a:cubicBezTo>
                    <a:pt x="2663" y="3651"/>
                    <a:pt x="2688" y="3651"/>
                    <a:pt x="2701" y="3663"/>
                  </a:cubicBezTo>
                  <a:cubicBezTo>
                    <a:pt x="2752" y="3676"/>
                    <a:pt x="2803" y="3688"/>
                    <a:pt x="2866" y="3701"/>
                  </a:cubicBezTo>
                  <a:cubicBezTo>
                    <a:pt x="3132" y="3764"/>
                    <a:pt x="3411" y="3840"/>
                    <a:pt x="3702" y="3891"/>
                  </a:cubicBezTo>
                  <a:cubicBezTo>
                    <a:pt x="3778" y="3904"/>
                    <a:pt x="3854" y="3916"/>
                    <a:pt x="3930" y="3942"/>
                  </a:cubicBezTo>
                  <a:cubicBezTo>
                    <a:pt x="4045" y="3955"/>
                    <a:pt x="4146" y="3980"/>
                    <a:pt x="4260" y="3993"/>
                  </a:cubicBezTo>
                  <a:cubicBezTo>
                    <a:pt x="4425" y="4018"/>
                    <a:pt x="4603" y="4043"/>
                    <a:pt x="4780" y="4069"/>
                  </a:cubicBezTo>
                  <a:cubicBezTo>
                    <a:pt x="4843" y="4082"/>
                    <a:pt x="4919" y="4094"/>
                    <a:pt x="4995" y="4107"/>
                  </a:cubicBezTo>
                  <a:cubicBezTo>
                    <a:pt x="5274" y="4132"/>
                    <a:pt x="5553" y="4170"/>
                    <a:pt x="5845" y="4195"/>
                  </a:cubicBezTo>
                  <a:cubicBezTo>
                    <a:pt x="5921" y="4195"/>
                    <a:pt x="5997" y="4209"/>
                    <a:pt x="6060" y="4209"/>
                  </a:cubicBezTo>
                  <a:cubicBezTo>
                    <a:pt x="6136" y="4221"/>
                    <a:pt x="6212" y="4221"/>
                    <a:pt x="6288" y="4221"/>
                  </a:cubicBezTo>
                  <a:cubicBezTo>
                    <a:pt x="6491" y="4246"/>
                    <a:pt x="6694" y="4259"/>
                    <a:pt x="6910" y="4259"/>
                  </a:cubicBezTo>
                  <a:cubicBezTo>
                    <a:pt x="6986" y="4271"/>
                    <a:pt x="7062" y="4271"/>
                    <a:pt x="7138" y="4271"/>
                  </a:cubicBezTo>
                  <a:cubicBezTo>
                    <a:pt x="7417" y="4285"/>
                    <a:pt x="7696" y="4285"/>
                    <a:pt x="7974" y="4285"/>
                  </a:cubicBezTo>
                  <a:lnTo>
                    <a:pt x="8203" y="4285"/>
                  </a:lnTo>
                  <a:cubicBezTo>
                    <a:pt x="8494" y="4285"/>
                    <a:pt x="8772" y="4285"/>
                    <a:pt x="9051" y="4271"/>
                  </a:cubicBezTo>
                  <a:cubicBezTo>
                    <a:pt x="9127" y="4271"/>
                    <a:pt x="9191" y="4259"/>
                    <a:pt x="9267" y="4259"/>
                  </a:cubicBezTo>
                  <a:cubicBezTo>
                    <a:pt x="9558" y="4246"/>
                    <a:pt x="9837" y="4234"/>
                    <a:pt x="10116" y="4209"/>
                  </a:cubicBezTo>
                  <a:cubicBezTo>
                    <a:pt x="10192" y="4195"/>
                    <a:pt x="10268" y="4195"/>
                    <a:pt x="10344" y="4183"/>
                  </a:cubicBezTo>
                  <a:cubicBezTo>
                    <a:pt x="10623" y="4158"/>
                    <a:pt x="10915" y="4132"/>
                    <a:pt x="11181" y="4094"/>
                  </a:cubicBezTo>
                  <a:lnTo>
                    <a:pt x="11409" y="4056"/>
                  </a:lnTo>
                  <a:cubicBezTo>
                    <a:pt x="11701" y="4018"/>
                    <a:pt x="11980" y="3980"/>
                    <a:pt x="12246" y="3916"/>
                  </a:cubicBezTo>
                  <a:lnTo>
                    <a:pt x="12474" y="3879"/>
                  </a:lnTo>
                  <a:cubicBezTo>
                    <a:pt x="12766" y="3815"/>
                    <a:pt x="13057" y="3752"/>
                    <a:pt x="13324" y="3676"/>
                  </a:cubicBezTo>
                  <a:cubicBezTo>
                    <a:pt x="13400" y="3663"/>
                    <a:pt x="13476" y="3638"/>
                    <a:pt x="13539" y="3625"/>
                  </a:cubicBezTo>
                  <a:cubicBezTo>
                    <a:pt x="13843" y="3536"/>
                    <a:pt x="14135" y="3435"/>
                    <a:pt x="14388" y="3333"/>
                  </a:cubicBezTo>
                  <a:cubicBezTo>
                    <a:pt x="14464" y="3308"/>
                    <a:pt x="14540" y="3271"/>
                    <a:pt x="14617" y="3245"/>
                  </a:cubicBezTo>
                  <a:cubicBezTo>
                    <a:pt x="14946" y="3093"/>
                    <a:pt x="15225" y="2941"/>
                    <a:pt x="15453" y="2776"/>
                  </a:cubicBezTo>
                  <a:cubicBezTo>
                    <a:pt x="15541" y="2725"/>
                    <a:pt x="15617" y="2662"/>
                    <a:pt x="15681" y="2598"/>
                  </a:cubicBezTo>
                  <a:cubicBezTo>
                    <a:pt x="15960" y="2345"/>
                    <a:pt x="16099" y="2079"/>
                    <a:pt x="16099" y="1800"/>
                  </a:cubicBezTo>
                  <a:lnTo>
                    <a:pt x="16099" y="1775"/>
                  </a:lnTo>
                  <a:lnTo>
                    <a:pt x="1609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0"/>
            <p:cNvSpPr/>
            <p:nvPr/>
          </p:nvSpPr>
          <p:spPr>
            <a:xfrm>
              <a:off x="1936050" y="1456900"/>
              <a:ext cx="5425" cy="70375"/>
            </a:xfrm>
            <a:custGeom>
              <a:avLst/>
              <a:gdLst/>
              <a:ahLst/>
              <a:cxnLst/>
              <a:rect l="l" t="t" r="r" b="b"/>
              <a:pathLst>
                <a:path w="217" h="2815" extrusionOk="0">
                  <a:moveTo>
                    <a:pt x="1" y="0"/>
                  </a:moveTo>
                  <a:lnTo>
                    <a:pt x="1" y="2650"/>
                  </a:lnTo>
                  <a:cubicBezTo>
                    <a:pt x="26" y="2675"/>
                    <a:pt x="65" y="2713"/>
                    <a:pt x="102" y="2738"/>
                  </a:cubicBezTo>
                  <a:lnTo>
                    <a:pt x="217" y="2814"/>
                  </a:ln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0"/>
            <p:cNvSpPr/>
            <p:nvPr/>
          </p:nvSpPr>
          <p:spPr>
            <a:xfrm>
              <a:off x="1962675" y="1456900"/>
              <a:ext cx="5425" cy="83675"/>
            </a:xfrm>
            <a:custGeom>
              <a:avLst/>
              <a:gdLst/>
              <a:ahLst/>
              <a:cxnLst/>
              <a:rect l="l" t="t" r="r" b="b"/>
              <a:pathLst>
                <a:path w="217" h="3347" extrusionOk="0">
                  <a:moveTo>
                    <a:pt x="1" y="0"/>
                  </a:moveTo>
                  <a:lnTo>
                    <a:pt x="1" y="3259"/>
                  </a:lnTo>
                  <a:cubicBezTo>
                    <a:pt x="64" y="3296"/>
                    <a:pt x="141" y="3321"/>
                    <a:pt x="217" y="3347"/>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1989300" y="1456900"/>
              <a:ext cx="5725" cy="92250"/>
            </a:xfrm>
            <a:custGeom>
              <a:avLst/>
              <a:gdLst/>
              <a:ahLst/>
              <a:cxnLst/>
              <a:rect l="l" t="t" r="r" b="b"/>
              <a:pathLst>
                <a:path w="229" h="3690" extrusionOk="0">
                  <a:moveTo>
                    <a:pt x="0" y="0"/>
                  </a:moveTo>
                  <a:lnTo>
                    <a:pt x="0" y="3626"/>
                  </a:lnTo>
                  <a:cubicBezTo>
                    <a:pt x="26" y="3639"/>
                    <a:pt x="51" y="3639"/>
                    <a:pt x="64" y="3651"/>
                  </a:cubicBezTo>
                  <a:cubicBezTo>
                    <a:pt x="115" y="3664"/>
                    <a:pt x="166" y="3676"/>
                    <a:pt x="229" y="368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2015925" y="1456900"/>
              <a:ext cx="5725" cy="98250"/>
            </a:xfrm>
            <a:custGeom>
              <a:avLst/>
              <a:gdLst/>
              <a:ahLst/>
              <a:cxnLst/>
              <a:rect l="l" t="t" r="r" b="b"/>
              <a:pathLst>
                <a:path w="229" h="3930" extrusionOk="0">
                  <a:moveTo>
                    <a:pt x="0" y="0"/>
                  </a:moveTo>
                  <a:lnTo>
                    <a:pt x="0" y="3879"/>
                  </a:lnTo>
                  <a:cubicBezTo>
                    <a:pt x="76" y="3892"/>
                    <a:pt x="152" y="3904"/>
                    <a:pt x="228" y="3930"/>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2042875" y="1456900"/>
              <a:ext cx="5400" cy="102400"/>
            </a:xfrm>
            <a:custGeom>
              <a:avLst/>
              <a:gdLst/>
              <a:ahLst/>
              <a:cxnLst/>
              <a:rect l="l" t="t" r="r" b="b"/>
              <a:pathLst>
                <a:path w="216" h="4096" extrusionOk="0">
                  <a:moveTo>
                    <a:pt x="0" y="0"/>
                  </a:moveTo>
                  <a:lnTo>
                    <a:pt x="0" y="4057"/>
                  </a:lnTo>
                  <a:cubicBezTo>
                    <a:pt x="63" y="4070"/>
                    <a:pt x="139" y="4082"/>
                    <a:pt x="215" y="4095"/>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0"/>
            <p:cNvSpPr/>
            <p:nvPr/>
          </p:nvSpPr>
          <p:spPr>
            <a:xfrm>
              <a:off x="2069475" y="1456900"/>
              <a:ext cx="5400" cy="104925"/>
            </a:xfrm>
            <a:custGeom>
              <a:avLst/>
              <a:gdLst/>
              <a:ahLst/>
              <a:cxnLst/>
              <a:rect l="l" t="t" r="r" b="b"/>
              <a:pathLst>
                <a:path w="216" h="4197" extrusionOk="0">
                  <a:moveTo>
                    <a:pt x="1" y="0"/>
                  </a:moveTo>
                  <a:lnTo>
                    <a:pt x="1" y="4183"/>
                  </a:lnTo>
                  <a:cubicBezTo>
                    <a:pt x="77" y="4183"/>
                    <a:pt x="153" y="4197"/>
                    <a:pt x="216" y="419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0"/>
            <p:cNvSpPr/>
            <p:nvPr/>
          </p:nvSpPr>
          <p:spPr>
            <a:xfrm>
              <a:off x="2096100" y="1456900"/>
              <a:ext cx="5725" cy="106500"/>
            </a:xfrm>
            <a:custGeom>
              <a:avLst/>
              <a:gdLst/>
              <a:ahLst/>
              <a:cxnLst/>
              <a:rect l="l" t="t" r="r" b="b"/>
              <a:pathLst>
                <a:path w="229" h="4260" extrusionOk="0">
                  <a:moveTo>
                    <a:pt x="1" y="0"/>
                  </a:moveTo>
                  <a:lnTo>
                    <a:pt x="1" y="4247"/>
                  </a:lnTo>
                  <a:cubicBezTo>
                    <a:pt x="77" y="4259"/>
                    <a:pt x="153" y="4259"/>
                    <a:pt x="229" y="425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122725" y="1456900"/>
              <a:ext cx="5725" cy="106825"/>
            </a:xfrm>
            <a:custGeom>
              <a:avLst/>
              <a:gdLst/>
              <a:ahLst/>
              <a:cxnLst/>
              <a:rect l="l" t="t" r="r" b="b"/>
              <a:pathLst>
                <a:path w="229" h="4273" extrusionOk="0">
                  <a:moveTo>
                    <a:pt x="0" y="0"/>
                  </a:moveTo>
                  <a:lnTo>
                    <a:pt x="0" y="4273"/>
                  </a:lnTo>
                  <a:lnTo>
                    <a:pt x="229" y="4273"/>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49650" y="1456600"/>
              <a:ext cx="5425" cy="106800"/>
            </a:xfrm>
            <a:custGeom>
              <a:avLst/>
              <a:gdLst/>
              <a:ahLst/>
              <a:cxnLst/>
              <a:rect l="l" t="t" r="r" b="b"/>
              <a:pathLst>
                <a:path w="217" h="4272" extrusionOk="0">
                  <a:moveTo>
                    <a:pt x="0" y="0"/>
                  </a:moveTo>
                  <a:lnTo>
                    <a:pt x="0" y="4271"/>
                  </a:lnTo>
                  <a:cubicBezTo>
                    <a:pt x="76" y="4271"/>
                    <a:pt x="140" y="4259"/>
                    <a:pt x="216" y="4259"/>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176275" y="1456600"/>
              <a:ext cx="5725" cy="105225"/>
            </a:xfrm>
            <a:custGeom>
              <a:avLst/>
              <a:gdLst/>
              <a:ahLst/>
              <a:cxnLst/>
              <a:rect l="l" t="t" r="r" b="b"/>
              <a:pathLst>
                <a:path w="229" h="4209" extrusionOk="0">
                  <a:moveTo>
                    <a:pt x="0" y="0"/>
                  </a:moveTo>
                  <a:lnTo>
                    <a:pt x="0" y="4209"/>
                  </a:lnTo>
                  <a:cubicBezTo>
                    <a:pt x="76" y="4195"/>
                    <a:pt x="152" y="4195"/>
                    <a:pt x="228" y="4183"/>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2202875" y="1456600"/>
              <a:ext cx="5750" cy="102350"/>
            </a:xfrm>
            <a:custGeom>
              <a:avLst/>
              <a:gdLst/>
              <a:ahLst/>
              <a:cxnLst/>
              <a:rect l="l" t="t" r="r" b="b"/>
              <a:pathLst>
                <a:path w="230" h="4094" extrusionOk="0">
                  <a:moveTo>
                    <a:pt x="1" y="0"/>
                  </a:moveTo>
                  <a:lnTo>
                    <a:pt x="1" y="4094"/>
                  </a:lnTo>
                  <a:lnTo>
                    <a:pt x="229" y="4056"/>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2229500" y="1456600"/>
              <a:ext cx="5725" cy="97925"/>
            </a:xfrm>
            <a:custGeom>
              <a:avLst/>
              <a:gdLst/>
              <a:ahLst/>
              <a:cxnLst/>
              <a:rect l="l" t="t" r="r" b="b"/>
              <a:pathLst>
                <a:path w="229" h="3917" extrusionOk="0">
                  <a:moveTo>
                    <a:pt x="1" y="0"/>
                  </a:moveTo>
                  <a:lnTo>
                    <a:pt x="1" y="3916"/>
                  </a:lnTo>
                  <a:lnTo>
                    <a:pt x="229" y="387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2256450" y="1456600"/>
              <a:ext cx="5400" cy="91925"/>
            </a:xfrm>
            <a:custGeom>
              <a:avLst/>
              <a:gdLst/>
              <a:ahLst/>
              <a:cxnLst/>
              <a:rect l="l" t="t" r="r" b="b"/>
              <a:pathLst>
                <a:path w="216" h="3677" extrusionOk="0">
                  <a:moveTo>
                    <a:pt x="1" y="0"/>
                  </a:moveTo>
                  <a:lnTo>
                    <a:pt x="1" y="3676"/>
                  </a:lnTo>
                  <a:cubicBezTo>
                    <a:pt x="77" y="3663"/>
                    <a:pt x="153" y="3638"/>
                    <a:pt x="216" y="3625"/>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2283075" y="1456600"/>
              <a:ext cx="5725" cy="83350"/>
            </a:xfrm>
            <a:custGeom>
              <a:avLst/>
              <a:gdLst/>
              <a:ahLst/>
              <a:cxnLst/>
              <a:rect l="l" t="t" r="r" b="b"/>
              <a:pathLst>
                <a:path w="229" h="3334" extrusionOk="0">
                  <a:moveTo>
                    <a:pt x="0" y="0"/>
                  </a:moveTo>
                  <a:lnTo>
                    <a:pt x="0" y="3333"/>
                  </a:lnTo>
                  <a:cubicBezTo>
                    <a:pt x="76" y="3308"/>
                    <a:pt x="152" y="3271"/>
                    <a:pt x="229" y="3245"/>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2309700" y="1456600"/>
              <a:ext cx="5725" cy="69400"/>
            </a:xfrm>
            <a:custGeom>
              <a:avLst/>
              <a:gdLst/>
              <a:ahLst/>
              <a:cxnLst/>
              <a:rect l="l" t="t" r="r" b="b"/>
              <a:pathLst>
                <a:path w="229" h="2776" extrusionOk="0">
                  <a:moveTo>
                    <a:pt x="0" y="0"/>
                  </a:moveTo>
                  <a:lnTo>
                    <a:pt x="0" y="2776"/>
                  </a:lnTo>
                  <a:cubicBezTo>
                    <a:pt x="88" y="2725"/>
                    <a:pt x="164" y="2662"/>
                    <a:pt x="228" y="2598"/>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1923375" y="1399850"/>
              <a:ext cx="402500" cy="114450"/>
            </a:xfrm>
            <a:custGeom>
              <a:avLst/>
              <a:gdLst/>
              <a:ahLst/>
              <a:cxnLst/>
              <a:rect l="l" t="t" r="r" b="b"/>
              <a:pathLst>
                <a:path w="16100" h="4578" extrusionOk="0">
                  <a:moveTo>
                    <a:pt x="8050" y="1"/>
                  </a:moveTo>
                  <a:cubicBezTo>
                    <a:pt x="3715" y="1"/>
                    <a:pt x="166" y="977"/>
                    <a:pt x="14" y="2206"/>
                  </a:cubicBezTo>
                  <a:cubicBezTo>
                    <a:pt x="14" y="2232"/>
                    <a:pt x="1" y="2257"/>
                    <a:pt x="1" y="2282"/>
                  </a:cubicBezTo>
                  <a:cubicBezTo>
                    <a:pt x="1" y="2600"/>
                    <a:pt x="229" y="2891"/>
                    <a:pt x="622" y="3157"/>
                  </a:cubicBezTo>
                  <a:cubicBezTo>
                    <a:pt x="685" y="3208"/>
                    <a:pt x="749" y="3246"/>
                    <a:pt x="825" y="3296"/>
                  </a:cubicBezTo>
                  <a:cubicBezTo>
                    <a:pt x="1206" y="3512"/>
                    <a:pt x="1699" y="3702"/>
                    <a:pt x="2282" y="3879"/>
                  </a:cubicBezTo>
                  <a:lnTo>
                    <a:pt x="2701" y="3994"/>
                  </a:lnTo>
                  <a:cubicBezTo>
                    <a:pt x="3183" y="4108"/>
                    <a:pt x="3702" y="4222"/>
                    <a:pt x="4260" y="4298"/>
                  </a:cubicBezTo>
                  <a:cubicBezTo>
                    <a:pt x="4894" y="4400"/>
                    <a:pt x="5566" y="4476"/>
                    <a:pt x="6288" y="4513"/>
                  </a:cubicBezTo>
                  <a:cubicBezTo>
                    <a:pt x="6859" y="4552"/>
                    <a:pt x="7442" y="4577"/>
                    <a:pt x="8050" y="4577"/>
                  </a:cubicBezTo>
                  <a:cubicBezTo>
                    <a:pt x="12499" y="4577"/>
                    <a:pt x="16099" y="3550"/>
                    <a:pt x="16099" y="2282"/>
                  </a:cubicBezTo>
                  <a:lnTo>
                    <a:pt x="16099" y="2206"/>
                  </a:lnTo>
                  <a:cubicBezTo>
                    <a:pt x="16074" y="2054"/>
                    <a:pt x="16011" y="1902"/>
                    <a:pt x="15884" y="1763"/>
                  </a:cubicBezTo>
                  <a:cubicBezTo>
                    <a:pt x="15732" y="1572"/>
                    <a:pt x="15491" y="1383"/>
                    <a:pt x="15161" y="1218"/>
                  </a:cubicBezTo>
                  <a:cubicBezTo>
                    <a:pt x="14857" y="1053"/>
                    <a:pt x="14477" y="901"/>
                    <a:pt x="14033" y="761"/>
                  </a:cubicBezTo>
                  <a:cubicBezTo>
                    <a:pt x="13919" y="724"/>
                    <a:pt x="13792" y="685"/>
                    <a:pt x="13653" y="648"/>
                  </a:cubicBezTo>
                  <a:cubicBezTo>
                    <a:pt x="13057" y="482"/>
                    <a:pt x="12360" y="343"/>
                    <a:pt x="11612" y="229"/>
                  </a:cubicBezTo>
                  <a:cubicBezTo>
                    <a:pt x="11434" y="217"/>
                    <a:pt x="11257" y="191"/>
                    <a:pt x="11079" y="166"/>
                  </a:cubicBezTo>
                  <a:cubicBezTo>
                    <a:pt x="10141" y="65"/>
                    <a:pt x="9127" y="1"/>
                    <a:pt x="805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2029850" y="1430275"/>
              <a:ext cx="290650" cy="82425"/>
            </a:xfrm>
            <a:custGeom>
              <a:avLst/>
              <a:gdLst/>
              <a:ahLst/>
              <a:cxnLst/>
              <a:rect l="l" t="t" r="r" b="b"/>
              <a:pathLst>
                <a:path w="11626" h="3297" extrusionOk="0">
                  <a:moveTo>
                    <a:pt x="1" y="1"/>
                  </a:moveTo>
                  <a:lnTo>
                    <a:pt x="1" y="3296"/>
                  </a:lnTo>
                  <a:lnTo>
                    <a:pt x="11625" y="3296"/>
                  </a:lnTo>
                  <a:lnTo>
                    <a:pt x="11625"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938925" y="1403975"/>
              <a:ext cx="274750" cy="78300"/>
            </a:xfrm>
            <a:custGeom>
              <a:avLst/>
              <a:gdLst/>
              <a:ahLst/>
              <a:cxnLst/>
              <a:rect l="l" t="t" r="r" b="b"/>
              <a:pathLst>
                <a:path w="10990" h="3132" extrusionOk="0">
                  <a:moveTo>
                    <a:pt x="10457" y="1"/>
                  </a:moveTo>
                  <a:lnTo>
                    <a:pt x="9190" y="368"/>
                  </a:lnTo>
                  <a:cubicBezTo>
                    <a:pt x="9381" y="381"/>
                    <a:pt x="9570" y="393"/>
                    <a:pt x="9761" y="419"/>
                  </a:cubicBezTo>
                  <a:lnTo>
                    <a:pt x="10990" y="64"/>
                  </a:lnTo>
                  <a:cubicBezTo>
                    <a:pt x="10812" y="52"/>
                    <a:pt x="10635" y="26"/>
                    <a:pt x="10457" y="1"/>
                  </a:cubicBezTo>
                  <a:close/>
                  <a:moveTo>
                    <a:pt x="1255" y="2638"/>
                  </a:moveTo>
                  <a:lnTo>
                    <a:pt x="0" y="2992"/>
                  </a:lnTo>
                  <a:cubicBezTo>
                    <a:pt x="63" y="3043"/>
                    <a:pt x="127" y="3081"/>
                    <a:pt x="203" y="3131"/>
                  </a:cubicBezTo>
                  <a:lnTo>
                    <a:pt x="1432" y="2776"/>
                  </a:lnTo>
                  <a:cubicBezTo>
                    <a:pt x="1369" y="2726"/>
                    <a:pt x="1306" y="2688"/>
                    <a:pt x="1255" y="2638"/>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1980425" y="1416025"/>
              <a:ext cx="293800" cy="83700"/>
            </a:xfrm>
            <a:custGeom>
              <a:avLst/>
              <a:gdLst/>
              <a:ahLst/>
              <a:cxnLst/>
              <a:rect l="l" t="t" r="r" b="b"/>
              <a:pathLst>
                <a:path w="11752" h="3348" extrusionOk="0">
                  <a:moveTo>
                    <a:pt x="11371" y="1"/>
                  </a:moveTo>
                  <a:lnTo>
                    <a:pt x="10230" y="330"/>
                  </a:lnTo>
                  <a:cubicBezTo>
                    <a:pt x="10369" y="356"/>
                    <a:pt x="10496" y="393"/>
                    <a:pt x="10611" y="444"/>
                  </a:cubicBezTo>
                  <a:lnTo>
                    <a:pt x="11751" y="114"/>
                  </a:lnTo>
                  <a:cubicBezTo>
                    <a:pt x="11637" y="77"/>
                    <a:pt x="11510" y="38"/>
                    <a:pt x="11371" y="1"/>
                  </a:cubicBezTo>
                  <a:close/>
                  <a:moveTo>
                    <a:pt x="1154" y="2903"/>
                  </a:moveTo>
                  <a:lnTo>
                    <a:pt x="0" y="3232"/>
                  </a:lnTo>
                  <a:lnTo>
                    <a:pt x="419" y="3347"/>
                  </a:lnTo>
                  <a:lnTo>
                    <a:pt x="1572" y="3017"/>
                  </a:lnTo>
                  <a:cubicBezTo>
                    <a:pt x="1471" y="2992"/>
                    <a:pt x="1369" y="2967"/>
                    <a:pt x="1281" y="2941"/>
                  </a:cubicBezTo>
                  <a:cubicBezTo>
                    <a:pt x="1243" y="2928"/>
                    <a:pt x="1192" y="2916"/>
                    <a:pt x="1154" y="2903"/>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1963950" y="1411250"/>
              <a:ext cx="321675" cy="91300"/>
            </a:xfrm>
            <a:custGeom>
              <a:avLst/>
              <a:gdLst/>
              <a:ahLst/>
              <a:cxnLst/>
              <a:rect l="l" t="t" r="r" b="b"/>
              <a:pathLst>
                <a:path w="12867" h="3652" extrusionOk="0">
                  <a:moveTo>
                    <a:pt x="6427" y="1"/>
                  </a:moveTo>
                  <a:cubicBezTo>
                    <a:pt x="2878" y="1"/>
                    <a:pt x="0" y="825"/>
                    <a:pt x="0" y="1826"/>
                  </a:cubicBezTo>
                  <a:lnTo>
                    <a:pt x="0" y="1916"/>
                  </a:lnTo>
                  <a:cubicBezTo>
                    <a:pt x="166" y="2879"/>
                    <a:pt x="2980" y="3652"/>
                    <a:pt x="6427" y="3652"/>
                  </a:cubicBezTo>
                  <a:cubicBezTo>
                    <a:pt x="9875" y="3652"/>
                    <a:pt x="12701" y="2879"/>
                    <a:pt x="12854" y="1916"/>
                  </a:cubicBezTo>
                  <a:cubicBezTo>
                    <a:pt x="12867" y="1890"/>
                    <a:pt x="12867" y="1865"/>
                    <a:pt x="12867" y="1826"/>
                  </a:cubicBezTo>
                  <a:cubicBezTo>
                    <a:pt x="12867" y="825"/>
                    <a:pt x="9977" y="1"/>
                    <a:pt x="642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1963950" y="1415400"/>
              <a:ext cx="321350" cy="87150"/>
            </a:xfrm>
            <a:custGeom>
              <a:avLst/>
              <a:gdLst/>
              <a:ahLst/>
              <a:cxnLst/>
              <a:rect l="l" t="t" r="r" b="b"/>
              <a:pathLst>
                <a:path w="12854" h="3486" extrusionOk="0">
                  <a:moveTo>
                    <a:pt x="6427" y="0"/>
                  </a:moveTo>
                  <a:cubicBezTo>
                    <a:pt x="2980" y="0"/>
                    <a:pt x="166" y="786"/>
                    <a:pt x="0" y="1750"/>
                  </a:cubicBezTo>
                  <a:cubicBezTo>
                    <a:pt x="26" y="1888"/>
                    <a:pt x="102" y="2028"/>
                    <a:pt x="242" y="2167"/>
                  </a:cubicBezTo>
                  <a:cubicBezTo>
                    <a:pt x="292" y="2218"/>
                    <a:pt x="368" y="2269"/>
                    <a:pt x="431" y="2333"/>
                  </a:cubicBezTo>
                  <a:cubicBezTo>
                    <a:pt x="749" y="2548"/>
                    <a:pt x="1205" y="2750"/>
                    <a:pt x="1788" y="2928"/>
                  </a:cubicBezTo>
                  <a:cubicBezTo>
                    <a:pt x="1915" y="2966"/>
                    <a:pt x="2042" y="3004"/>
                    <a:pt x="2181" y="3029"/>
                  </a:cubicBezTo>
                  <a:cubicBezTo>
                    <a:pt x="2713" y="3169"/>
                    <a:pt x="3335" y="3283"/>
                    <a:pt x="4019" y="3359"/>
                  </a:cubicBezTo>
                  <a:cubicBezTo>
                    <a:pt x="4690" y="3435"/>
                    <a:pt x="5426" y="3486"/>
                    <a:pt x="6199" y="3486"/>
                  </a:cubicBezTo>
                  <a:lnTo>
                    <a:pt x="6427" y="3486"/>
                  </a:lnTo>
                  <a:cubicBezTo>
                    <a:pt x="9875" y="3486"/>
                    <a:pt x="12701" y="2713"/>
                    <a:pt x="12854" y="1750"/>
                  </a:cubicBezTo>
                  <a:cubicBezTo>
                    <a:pt x="12854" y="1699"/>
                    <a:pt x="12841" y="1660"/>
                    <a:pt x="12816" y="1610"/>
                  </a:cubicBezTo>
                  <a:cubicBezTo>
                    <a:pt x="12727" y="1407"/>
                    <a:pt x="12524" y="1204"/>
                    <a:pt x="12208" y="1027"/>
                  </a:cubicBezTo>
                  <a:cubicBezTo>
                    <a:pt x="11890" y="849"/>
                    <a:pt x="11472" y="685"/>
                    <a:pt x="10965" y="533"/>
                  </a:cubicBezTo>
                  <a:cubicBezTo>
                    <a:pt x="10839" y="507"/>
                    <a:pt x="10699" y="469"/>
                    <a:pt x="10560" y="431"/>
                  </a:cubicBezTo>
                  <a:cubicBezTo>
                    <a:pt x="9913" y="279"/>
                    <a:pt x="9152" y="165"/>
                    <a:pt x="8329" y="89"/>
                  </a:cubicBezTo>
                  <a:cubicBezTo>
                    <a:pt x="8126" y="63"/>
                    <a:pt x="7910" y="51"/>
                    <a:pt x="7707" y="38"/>
                  </a:cubicBezTo>
                  <a:cubicBezTo>
                    <a:pt x="7289" y="12"/>
                    <a:pt x="6871" y="0"/>
                    <a:pt x="6427"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2064425" y="1441050"/>
              <a:ext cx="219950" cy="61500"/>
            </a:xfrm>
            <a:custGeom>
              <a:avLst/>
              <a:gdLst/>
              <a:ahLst/>
              <a:cxnLst/>
              <a:rect l="l" t="t" r="r" b="b"/>
              <a:pathLst>
                <a:path w="8798" h="2460" extrusionOk="0">
                  <a:moveTo>
                    <a:pt x="8189" y="1"/>
                  </a:moveTo>
                  <a:lnTo>
                    <a:pt x="0" y="2333"/>
                  </a:lnTo>
                  <a:cubicBezTo>
                    <a:pt x="671" y="2409"/>
                    <a:pt x="1407" y="2460"/>
                    <a:pt x="2180" y="2460"/>
                  </a:cubicBezTo>
                  <a:lnTo>
                    <a:pt x="8797" y="584"/>
                  </a:lnTo>
                  <a:cubicBezTo>
                    <a:pt x="8708" y="381"/>
                    <a:pt x="8505" y="178"/>
                    <a:pt x="8189"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1969975" y="1416325"/>
              <a:ext cx="202200" cy="57400"/>
            </a:xfrm>
            <a:custGeom>
              <a:avLst/>
              <a:gdLst/>
              <a:ahLst/>
              <a:cxnLst/>
              <a:rect l="l" t="t" r="r" b="b"/>
              <a:pathLst>
                <a:path w="8088" h="2296" extrusionOk="0">
                  <a:moveTo>
                    <a:pt x="7466" y="1"/>
                  </a:moveTo>
                  <a:lnTo>
                    <a:pt x="1" y="2130"/>
                  </a:lnTo>
                  <a:cubicBezTo>
                    <a:pt x="51" y="2181"/>
                    <a:pt x="127" y="2232"/>
                    <a:pt x="190" y="2296"/>
                  </a:cubicBezTo>
                  <a:lnTo>
                    <a:pt x="8088" y="52"/>
                  </a:lnTo>
                  <a:cubicBezTo>
                    <a:pt x="7885" y="26"/>
                    <a:pt x="7669" y="14"/>
                    <a:pt x="7466"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008650" y="1426175"/>
              <a:ext cx="229450" cy="64975"/>
            </a:xfrm>
            <a:custGeom>
              <a:avLst/>
              <a:gdLst/>
              <a:ahLst/>
              <a:cxnLst/>
              <a:rect l="l" t="t" r="r" b="b"/>
              <a:pathLst>
                <a:path w="9178" h="2599" extrusionOk="0">
                  <a:moveTo>
                    <a:pt x="8772" y="0"/>
                  </a:moveTo>
                  <a:lnTo>
                    <a:pt x="0" y="2497"/>
                  </a:lnTo>
                  <a:cubicBezTo>
                    <a:pt x="127" y="2535"/>
                    <a:pt x="254" y="2573"/>
                    <a:pt x="393" y="2598"/>
                  </a:cubicBezTo>
                  <a:lnTo>
                    <a:pt x="9177" y="102"/>
                  </a:lnTo>
                  <a:cubicBezTo>
                    <a:pt x="9051" y="76"/>
                    <a:pt x="8911" y="38"/>
                    <a:pt x="8772"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051400" y="1426175"/>
              <a:ext cx="151850" cy="64325"/>
            </a:xfrm>
            <a:custGeom>
              <a:avLst/>
              <a:gdLst/>
              <a:ahLst/>
              <a:cxnLst/>
              <a:rect l="l" t="t" r="r" b="b"/>
              <a:pathLst>
                <a:path w="6074" h="2573" extrusionOk="0">
                  <a:moveTo>
                    <a:pt x="2473" y="0"/>
                  </a:moveTo>
                  <a:lnTo>
                    <a:pt x="2473" y="304"/>
                  </a:lnTo>
                  <a:cubicBezTo>
                    <a:pt x="888" y="367"/>
                    <a:pt x="102" y="621"/>
                    <a:pt x="102" y="938"/>
                  </a:cubicBezTo>
                  <a:cubicBezTo>
                    <a:pt x="102" y="1648"/>
                    <a:pt x="3829" y="1457"/>
                    <a:pt x="3829" y="1699"/>
                  </a:cubicBezTo>
                  <a:cubicBezTo>
                    <a:pt x="3829" y="1762"/>
                    <a:pt x="3601" y="1800"/>
                    <a:pt x="2955" y="1800"/>
                  </a:cubicBezTo>
                  <a:cubicBezTo>
                    <a:pt x="2206" y="1800"/>
                    <a:pt x="1358" y="1724"/>
                    <a:pt x="724" y="1623"/>
                  </a:cubicBezTo>
                  <a:lnTo>
                    <a:pt x="1" y="2091"/>
                  </a:lnTo>
                  <a:cubicBezTo>
                    <a:pt x="572" y="2193"/>
                    <a:pt x="1510" y="2269"/>
                    <a:pt x="2473" y="2282"/>
                  </a:cubicBezTo>
                  <a:lnTo>
                    <a:pt x="2473" y="2573"/>
                  </a:lnTo>
                  <a:lnTo>
                    <a:pt x="3829" y="2573"/>
                  </a:lnTo>
                  <a:lnTo>
                    <a:pt x="3829" y="2269"/>
                  </a:lnTo>
                  <a:cubicBezTo>
                    <a:pt x="5325" y="2193"/>
                    <a:pt x="6073" y="1939"/>
                    <a:pt x="6073" y="1648"/>
                  </a:cubicBezTo>
                  <a:cubicBezTo>
                    <a:pt x="6073" y="938"/>
                    <a:pt x="2346" y="1128"/>
                    <a:pt x="2346" y="900"/>
                  </a:cubicBezTo>
                  <a:cubicBezTo>
                    <a:pt x="2346" y="837"/>
                    <a:pt x="2561" y="786"/>
                    <a:pt x="3220" y="786"/>
                  </a:cubicBezTo>
                  <a:cubicBezTo>
                    <a:pt x="3804" y="786"/>
                    <a:pt x="4437" y="824"/>
                    <a:pt x="5097" y="925"/>
                  </a:cubicBezTo>
                  <a:lnTo>
                    <a:pt x="5781" y="457"/>
                  </a:lnTo>
                  <a:cubicBezTo>
                    <a:pt x="5236" y="367"/>
                    <a:pt x="4539" y="317"/>
                    <a:pt x="3829" y="291"/>
                  </a:cubicBezTo>
                  <a:lnTo>
                    <a:pt x="38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50150" y="1423625"/>
              <a:ext cx="152125" cy="64350"/>
            </a:xfrm>
            <a:custGeom>
              <a:avLst/>
              <a:gdLst/>
              <a:ahLst/>
              <a:cxnLst/>
              <a:rect l="l" t="t" r="r" b="b"/>
              <a:pathLst>
                <a:path w="6085" h="2574" extrusionOk="0">
                  <a:moveTo>
                    <a:pt x="2485" y="1"/>
                  </a:moveTo>
                  <a:lnTo>
                    <a:pt x="2485" y="305"/>
                  </a:lnTo>
                  <a:cubicBezTo>
                    <a:pt x="901" y="368"/>
                    <a:pt x="115" y="621"/>
                    <a:pt x="115" y="939"/>
                  </a:cubicBezTo>
                  <a:cubicBezTo>
                    <a:pt x="115" y="1649"/>
                    <a:pt x="3841" y="1458"/>
                    <a:pt x="3841" y="1699"/>
                  </a:cubicBezTo>
                  <a:cubicBezTo>
                    <a:pt x="3841" y="1762"/>
                    <a:pt x="3613" y="1801"/>
                    <a:pt x="2966" y="1801"/>
                  </a:cubicBezTo>
                  <a:cubicBezTo>
                    <a:pt x="2219" y="1801"/>
                    <a:pt x="1369" y="1725"/>
                    <a:pt x="735" y="1623"/>
                  </a:cubicBezTo>
                  <a:lnTo>
                    <a:pt x="0" y="2092"/>
                  </a:lnTo>
                  <a:cubicBezTo>
                    <a:pt x="583" y="2193"/>
                    <a:pt x="1521" y="2269"/>
                    <a:pt x="2485" y="2283"/>
                  </a:cubicBezTo>
                  <a:lnTo>
                    <a:pt x="2485" y="2574"/>
                  </a:lnTo>
                  <a:lnTo>
                    <a:pt x="3841" y="2574"/>
                  </a:lnTo>
                  <a:lnTo>
                    <a:pt x="3841" y="2269"/>
                  </a:lnTo>
                  <a:cubicBezTo>
                    <a:pt x="5324" y="2193"/>
                    <a:pt x="6085" y="1940"/>
                    <a:pt x="6085" y="1649"/>
                  </a:cubicBezTo>
                  <a:cubicBezTo>
                    <a:pt x="6085" y="939"/>
                    <a:pt x="2358" y="1128"/>
                    <a:pt x="2358" y="900"/>
                  </a:cubicBezTo>
                  <a:cubicBezTo>
                    <a:pt x="2358" y="837"/>
                    <a:pt x="2561" y="787"/>
                    <a:pt x="3233" y="787"/>
                  </a:cubicBezTo>
                  <a:cubicBezTo>
                    <a:pt x="3816" y="787"/>
                    <a:pt x="4450" y="824"/>
                    <a:pt x="5109" y="926"/>
                  </a:cubicBezTo>
                  <a:lnTo>
                    <a:pt x="5793" y="457"/>
                  </a:lnTo>
                  <a:cubicBezTo>
                    <a:pt x="5248" y="368"/>
                    <a:pt x="4551" y="317"/>
                    <a:pt x="3841" y="292"/>
                  </a:cubicBezTo>
                  <a:lnTo>
                    <a:pt x="3841"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2306525" y="1377250"/>
              <a:ext cx="425300" cy="380950"/>
            </a:xfrm>
            <a:custGeom>
              <a:avLst/>
              <a:gdLst/>
              <a:ahLst/>
              <a:cxnLst/>
              <a:rect l="l" t="t" r="r" b="b"/>
              <a:pathLst>
                <a:path w="17012" h="15238" extrusionOk="0">
                  <a:moveTo>
                    <a:pt x="8458" y="1"/>
                  </a:moveTo>
                  <a:cubicBezTo>
                    <a:pt x="7669" y="1"/>
                    <a:pt x="6866" y="124"/>
                    <a:pt x="6072" y="385"/>
                  </a:cubicBezTo>
                  <a:cubicBezTo>
                    <a:pt x="2167" y="1665"/>
                    <a:pt x="0" y="5811"/>
                    <a:pt x="1141" y="9727"/>
                  </a:cubicBezTo>
                  <a:cubicBezTo>
                    <a:pt x="1167" y="9816"/>
                    <a:pt x="1192" y="9918"/>
                    <a:pt x="1217" y="10006"/>
                  </a:cubicBezTo>
                  <a:cubicBezTo>
                    <a:pt x="1547" y="10982"/>
                    <a:pt x="2041" y="11857"/>
                    <a:pt x="2674" y="12592"/>
                  </a:cubicBezTo>
                  <a:cubicBezTo>
                    <a:pt x="2776" y="12706"/>
                    <a:pt x="2890" y="12820"/>
                    <a:pt x="3004" y="12935"/>
                  </a:cubicBezTo>
                  <a:cubicBezTo>
                    <a:pt x="3562" y="13518"/>
                    <a:pt x="4221" y="13999"/>
                    <a:pt x="4931" y="14380"/>
                  </a:cubicBezTo>
                  <a:lnTo>
                    <a:pt x="5426" y="14608"/>
                  </a:lnTo>
                  <a:cubicBezTo>
                    <a:pt x="5983" y="14848"/>
                    <a:pt x="6553" y="15026"/>
                    <a:pt x="7150" y="15127"/>
                  </a:cubicBezTo>
                  <a:cubicBezTo>
                    <a:pt x="7573" y="15201"/>
                    <a:pt x="8011" y="15237"/>
                    <a:pt x="8452" y="15237"/>
                  </a:cubicBezTo>
                  <a:cubicBezTo>
                    <a:pt x="8698" y="15237"/>
                    <a:pt x="8945" y="15226"/>
                    <a:pt x="9190" y="15203"/>
                  </a:cubicBezTo>
                  <a:cubicBezTo>
                    <a:pt x="9735" y="15152"/>
                    <a:pt x="10293" y="15039"/>
                    <a:pt x="10838" y="14861"/>
                  </a:cubicBezTo>
                  <a:cubicBezTo>
                    <a:pt x="14831" y="13543"/>
                    <a:pt x="17011" y="9233"/>
                    <a:pt x="15693" y="5240"/>
                  </a:cubicBezTo>
                  <a:cubicBezTo>
                    <a:pt x="15668" y="5152"/>
                    <a:pt x="15629" y="5062"/>
                    <a:pt x="15604" y="4974"/>
                  </a:cubicBezTo>
                  <a:cubicBezTo>
                    <a:pt x="15426" y="4505"/>
                    <a:pt x="15211" y="4061"/>
                    <a:pt x="14958" y="3643"/>
                  </a:cubicBezTo>
                  <a:cubicBezTo>
                    <a:pt x="14615" y="3085"/>
                    <a:pt x="14197" y="2578"/>
                    <a:pt x="13741" y="2122"/>
                  </a:cubicBezTo>
                  <a:cubicBezTo>
                    <a:pt x="13285" y="1691"/>
                    <a:pt x="12790" y="1323"/>
                    <a:pt x="12245" y="1006"/>
                  </a:cubicBezTo>
                  <a:cubicBezTo>
                    <a:pt x="12093" y="918"/>
                    <a:pt x="11941" y="842"/>
                    <a:pt x="11789" y="766"/>
                  </a:cubicBezTo>
                  <a:cubicBezTo>
                    <a:pt x="11066" y="423"/>
                    <a:pt x="10305" y="183"/>
                    <a:pt x="9519" y="68"/>
                  </a:cubicBezTo>
                  <a:cubicBezTo>
                    <a:pt x="9330" y="43"/>
                    <a:pt x="9152" y="31"/>
                    <a:pt x="8962" y="17"/>
                  </a:cubicBezTo>
                  <a:cubicBezTo>
                    <a:pt x="8795" y="6"/>
                    <a:pt x="8627" y="1"/>
                    <a:pt x="845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2485250" y="1430275"/>
              <a:ext cx="195225" cy="328025"/>
            </a:xfrm>
            <a:custGeom>
              <a:avLst/>
              <a:gdLst/>
              <a:ahLst/>
              <a:cxnLst/>
              <a:rect l="l" t="t" r="r" b="b"/>
              <a:pathLst>
                <a:path w="7809" h="13121" extrusionOk="0">
                  <a:moveTo>
                    <a:pt x="6592" y="1"/>
                  </a:moveTo>
                  <a:lnTo>
                    <a:pt x="5857" y="1446"/>
                  </a:lnTo>
                  <a:cubicBezTo>
                    <a:pt x="6313" y="1966"/>
                    <a:pt x="6693" y="2561"/>
                    <a:pt x="6959" y="3233"/>
                  </a:cubicBezTo>
                  <a:lnTo>
                    <a:pt x="7809" y="1522"/>
                  </a:lnTo>
                  <a:cubicBezTo>
                    <a:pt x="7581" y="1155"/>
                    <a:pt x="7327" y="800"/>
                    <a:pt x="7035" y="482"/>
                  </a:cubicBezTo>
                  <a:cubicBezTo>
                    <a:pt x="6896" y="318"/>
                    <a:pt x="6744" y="153"/>
                    <a:pt x="6592" y="1"/>
                  </a:cubicBezTo>
                  <a:close/>
                  <a:moveTo>
                    <a:pt x="2891" y="11383"/>
                  </a:moveTo>
                  <a:lnTo>
                    <a:pt x="2891" y="11383"/>
                  </a:lnTo>
                  <a:cubicBezTo>
                    <a:pt x="2370" y="11523"/>
                    <a:pt x="1838" y="11586"/>
                    <a:pt x="1306" y="11586"/>
                  </a:cubicBezTo>
                  <a:cubicBezTo>
                    <a:pt x="1116" y="11586"/>
                    <a:pt x="925" y="11574"/>
                    <a:pt x="736" y="11561"/>
                  </a:cubicBezTo>
                  <a:lnTo>
                    <a:pt x="1" y="13006"/>
                  </a:lnTo>
                  <a:cubicBezTo>
                    <a:pt x="432" y="13082"/>
                    <a:pt x="862" y="13121"/>
                    <a:pt x="1306" y="13121"/>
                  </a:cubicBezTo>
                  <a:cubicBezTo>
                    <a:pt x="1547" y="13121"/>
                    <a:pt x="1800" y="13107"/>
                    <a:pt x="2041" y="13082"/>
                  </a:cubicBezTo>
                  <a:lnTo>
                    <a:pt x="2891" y="11383"/>
                  </a:lnTo>
                  <a:close/>
                </a:path>
              </a:pathLst>
            </a:custGeom>
            <a:solidFill>
              <a:srgbClr val="F9B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2373375" y="1377675"/>
              <a:ext cx="171150" cy="322950"/>
            </a:xfrm>
            <a:custGeom>
              <a:avLst/>
              <a:gdLst/>
              <a:ahLst/>
              <a:cxnLst/>
              <a:rect l="l" t="t" r="r" b="b"/>
              <a:pathLst>
                <a:path w="6846" h="12918" extrusionOk="0">
                  <a:moveTo>
                    <a:pt x="6288" y="0"/>
                  </a:moveTo>
                  <a:lnTo>
                    <a:pt x="5527" y="1521"/>
                  </a:lnTo>
                  <a:cubicBezTo>
                    <a:pt x="5616" y="1509"/>
                    <a:pt x="5692" y="1509"/>
                    <a:pt x="5781" y="1509"/>
                  </a:cubicBezTo>
                  <a:cubicBezTo>
                    <a:pt x="5882" y="1509"/>
                    <a:pt x="5997" y="1509"/>
                    <a:pt x="6098" y="1521"/>
                  </a:cubicBezTo>
                  <a:lnTo>
                    <a:pt x="6845" y="51"/>
                  </a:lnTo>
                  <a:cubicBezTo>
                    <a:pt x="6656" y="26"/>
                    <a:pt x="6478" y="14"/>
                    <a:pt x="6288" y="0"/>
                  </a:cubicBezTo>
                  <a:close/>
                  <a:moveTo>
                    <a:pt x="761" y="11054"/>
                  </a:moveTo>
                  <a:lnTo>
                    <a:pt x="0" y="12575"/>
                  </a:lnTo>
                  <a:cubicBezTo>
                    <a:pt x="102" y="12689"/>
                    <a:pt x="216" y="12803"/>
                    <a:pt x="330" y="12918"/>
                  </a:cubicBezTo>
                  <a:lnTo>
                    <a:pt x="1065" y="11459"/>
                  </a:lnTo>
                  <a:cubicBezTo>
                    <a:pt x="964" y="11333"/>
                    <a:pt x="862" y="11194"/>
                    <a:pt x="761" y="11054"/>
                  </a:cubicBezTo>
                  <a:close/>
                </a:path>
              </a:pathLst>
            </a:custGeom>
            <a:solidFill>
              <a:srgbClr val="F9B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2429775" y="1396375"/>
              <a:ext cx="182900" cy="346075"/>
            </a:xfrm>
            <a:custGeom>
              <a:avLst/>
              <a:gdLst/>
              <a:ahLst/>
              <a:cxnLst/>
              <a:rect l="l" t="t" r="r" b="b"/>
              <a:pathLst>
                <a:path w="7316" h="13843" extrusionOk="0">
                  <a:moveTo>
                    <a:pt x="6859" y="1"/>
                  </a:moveTo>
                  <a:lnTo>
                    <a:pt x="6161" y="1370"/>
                  </a:lnTo>
                  <a:cubicBezTo>
                    <a:pt x="6326" y="1446"/>
                    <a:pt x="6479" y="1522"/>
                    <a:pt x="6631" y="1623"/>
                  </a:cubicBezTo>
                  <a:lnTo>
                    <a:pt x="7315" y="241"/>
                  </a:lnTo>
                  <a:cubicBezTo>
                    <a:pt x="7163" y="153"/>
                    <a:pt x="7011" y="77"/>
                    <a:pt x="6859" y="1"/>
                  </a:cubicBezTo>
                  <a:close/>
                  <a:moveTo>
                    <a:pt x="685" y="12246"/>
                  </a:moveTo>
                  <a:lnTo>
                    <a:pt x="1" y="13615"/>
                  </a:lnTo>
                  <a:lnTo>
                    <a:pt x="496" y="13843"/>
                  </a:lnTo>
                  <a:lnTo>
                    <a:pt x="1180" y="12474"/>
                  </a:lnTo>
                  <a:cubicBezTo>
                    <a:pt x="1066" y="12423"/>
                    <a:pt x="939" y="12359"/>
                    <a:pt x="812" y="12308"/>
                  </a:cubicBezTo>
                  <a:cubicBezTo>
                    <a:pt x="774" y="12283"/>
                    <a:pt x="736" y="12258"/>
                    <a:pt x="685" y="12246"/>
                  </a:cubicBezTo>
                  <a:close/>
                </a:path>
              </a:pathLst>
            </a:custGeom>
            <a:solidFill>
              <a:srgbClr val="F9B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2347075" y="1415475"/>
              <a:ext cx="339425" cy="304575"/>
            </a:xfrm>
            <a:custGeom>
              <a:avLst/>
              <a:gdLst/>
              <a:ahLst/>
              <a:cxnLst/>
              <a:rect l="l" t="t" r="r" b="b"/>
              <a:pathLst>
                <a:path w="13577" h="12183" extrusionOk="0">
                  <a:moveTo>
                    <a:pt x="6823" y="0"/>
                  </a:moveTo>
                  <a:cubicBezTo>
                    <a:pt x="6196" y="0"/>
                    <a:pt x="5559" y="97"/>
                    <a:pt x="4931" y="301"/>
                  </a:cubicBezTo>
                  <a:cubicBezTo>
                    <a:pt x="1737" y="1353"/>
                    <a:pt x="1" y="4801"/>
                    <a:pt x="1052" y="7995"/>
                  </a:cubicBezTo>
                  <a:cubicBezTo>
                    <a:pt x="1078" y="8084"/>
                    <a:pt x="1116" y="8173"/>
                    <a:pt x="1142" y="8262"/>
                  </a:cubicBezTo>
                  <a:cubicBezTo>
                    <a:pt x="2060" y="10664"/>
                    <a:pt x="4369" y="12183"/>
                    <a:pt x="6833" y="12183"/>
                  </a:cubicBezTo>
                  <a:cubicBezTo>
                    <a:pt x="7464" y="12183"/>
                    <a:pt x="8104" y="12083"/>
                    <a:pt x="8734" y="11874"/>
                  </a:cubicBezTo>
                  <a:cubicBezTo>
                    <a:pt x="11840" y="10848"/>
                    <a:pt x="13576" y="7564"/>
                    <a:pt x="12702" y="4459"/>
                  </a:cubicBezTo>
                  <a:cubicBezTo>
                    <a:pt x="12677" y="4370"/>
                    <a:pt x="12651" y="4269"/>
                    <a:pt x="12613" y="4180"/>
                  </a:cubicBezTo>
                  <a:cubicBezTo>
                    <a:pt x="11778" y="1623"/>
                    <a:pt x="9388" y="0"/>
                    <a:pt x="6823"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2354050" y="1428675"/>
              <a:ext cx="332450" cy="291350"/>
            </a:xfrm>
            <a:custGeom>
              <a:avLst/>
              <a:gdLst/>
              <a:ahLst/>
              <a:cxnLst/>
              <a:rect l="l" t="t" r="r" b="b"/>
              <a:pathLst>
                <a:path w="13298" h="11654" extrusionOk="0">
                  <a:moveTo>
                    <a:pt x="6716" y="1"/>
                  </a:moveTo>
                  <a:cubicBezTo>
                    <a:pt x="6683" y="1"/>
                    <a:pt x="6650" y="1"/>
                    <a:pt x="6618" y="2"/>
                  </a:cubicBezTo>
                  <a:cubicBezTo>
                    <a:pt x="6415" y="2"/>
                    <a:pt x="6212" y="27"/>
                    <a:pt x="6009" y="39"/>
                  </a:cubicBezTo>
                  <a:cubicBezTo>
                    <a:pt x="5616" y="90"/>
                    <a:pt x="5223" y="179"/>
                    <a:pt x="4830" y="306"/>
                  </a:cubicBezTo>
                  <a:cubicBezTo>
                    <a:pt x="1725" y="1332"/>
                    <a:pt x="1" y="4616"/>
                    <a:pt x="863" y="7734"/>
                  </a:cubicBezTo>
                  <a:cubicBezTo>
                    <a:pt x="1040" y="8177"/>
                    <a:pt x="1255" y="8583"/>
                    <a:pt x="1509" y="8963"/>
                  </a:cubicBezTo>
                  <a:cubicBezTo>
                    <a:pt x="1610" y="9128"/>
                    <a:pt x="1737" y="9280"/>
                    <a:pt x="1851" y="9432"/>
                  </a:cubicBezTo>
                  <a:cubicBezTo>
                    <a:pt x="2371" y="10053"/>
                    <a:pt x="2992" y="10560"/>
                    <a:pt x="3689" y="10928"/>
                  </a:cubicBezTo>
                  <a:cubicBezTo>
                    <a:pt x="3841" y="11016"/>
                    <a:pt x="4006" y="11093"/>
                    <a:pt x="4158" y="11156"/>
                  </a:cubicBezTo>
                  <a:cubicBezTo>
                    <a:pt x="4792" y="11422"/>
                    <a:pt x="5464" y="11587"/>
                    <a:pt x="6148" y="11638"/>
                  </a:cubicBezTo>
                  <a:cubicBezTo>
                    <a:pt x="6288" y="11648"/>
                    <a:pt x="6428" y="11653"/>
                    <a:pt x="6568" y="11653"/>
                  </a:cubicBezTo>
                  <a:cubicBezTo>
                    <a:pt x="7129" y="11653"/>
                    <a:pt x="7695" y="11572"/>
                    <a:pt x="8252" y="11410"/>
                  </a:cubicBezTo>
                  <a:cubicBezTo>
                    <a:pt x="8316" y="11385"/>
                    <a:pt x="8392" y="11371"/>
                    <a:pt x="8455" y="11346"/>
                  </a:cubicBezTo>
                  <a:cubicBezTo>
                    <a:pt x="11561" y="10320"/>
                    <a:pt x="13297" y="7036"/>
                    <a:pt x="12423" y="3931"/>
                  </a:cubicBezTo>
                  <a:cubicBezTo>
                    <a:pt x="12372" y="3779"/>
                    <a:pt x="12308" y="3639"/>
                    <a:pt x="12246" y="3500"/>
                  </a:cubicBezTo>
                  <a:cubicBezTo>
                    <a:pt x="11954" y="2879"/>
                    <a:pt x="11561" y="2321"/>
                    <a:pt x="11092" y="1839"/>
                  </a:cubicBezTo>
                  <a:cubicBezTo>
                    <a:pt x="10623" y="1357"/>
                    <a:pt x="10065" y="952"/>
                    <a:pt x="9457" y="648"/>
                  </a:cubicBezTo>
                  <a:cubicBezTo>
                    <a:pt x="9305" y="572"/>
                    <a:pt x="9139" y="509"/>
                    <a:pt x="8987" y="445"/>
                  </a:cubicBezTo>
                  <a:cubicBezTo>
                    <a:pt x="8270" y="153"/>
                    <a:pt x="7505" y="1"/>
                    <a:pt x="6716"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2507750" y="1474650"/>
              <a:ext cx="152450" cy="245300"/>
            </a:xfrm>
            <a:custGeom>
              <a:avLst/>
              <a:gdLst/>
              <a:ahLst/>
              <a:cxnLst/>
              <a:rect l="l" t="t" r="r" b="b"/>
              <a:pathLst>
                <a:path w="6098" h="9812" extrusionOk="0">
                  <a:moveTo>
                    <a:pt x="4944" y="0"/>
                  </a:moveTo>
                  <a:lnTo>
                    <a:pt x="0" y="9799"/>
                  </a:lnTo>
                  <a:cubicBezTo>
                    <a:pt x="140" y="9811"/>
                    <a:pt x="279" y="9811"/>
                    <a:pt x="406" y="9811"/>
                  </a:cubicBezTo>
                  <a:cubicBezTo>
                    <a:pt x="977" y="9811"/>
                    <a:pt x="1546" y="9735"/>
                    <a:pt x="2104" y="9571"/>
                  </a:cubicBezTo>
                  <a:lnTo>
                    <a:pt x="6098" y="1661"/>
                  </a:lnTo>
                  <a:cubicBezTo>
                    <a:pt x="5806" y="1040"/>
                    <a:pt x="5413" y="482"/>
                    <a:pt x="4944"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2391750" y="1428700"/>
              <a:ext cx="127750" cy="235800"/>
            </a:xfrm>
            <a:custGeom>
              <a:avLst/>
              <a:gdLst/>
              <a:ahLst/>
              <a:cxnLst/>
              <a:rect l="l" t="t" r="r" b="b"/>
              <a:pathLst>
                <a:path w="5110" h="9432" extrusionOk="0">
                  <a:moveTo>
                    <a:pt x="5110" y="1"/>
                  </a:moveTo>
                  <a:cubicBezTo>
                    <a:pt x="4907" y="1"/>
                    <a:pt x="4704" y="26"/>
                    <a:pt x="4501" y="38"/>
                  </a:cubicBezTo>
                  <a:lnTo>
                    <a:pt x="1" y="8962"/>
                  </a:lnTo>
                  <a:cubicBezTo>
                    <a:pt x="102" y="9127"/>
                    <a:pt x="229" y="9279"/>
                    <a:pt x="343" y="9431"/>
                  </a:cubicBezTo>
                  <a:lnTo>
                    <a:pt x="5110" y="1"/>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2446250" y="1439775"/>
              <a:ext cx="144225" cy="267825"/>
            </a:xfrm>
            <a:custGeom>
              <a:avLst/>
              <a:gdLst/>
              <a:ahLst/>
              <a:cxnLst/>
              <a:rect l="l" t="t" r="r" b="b"/>
              <a:pathLst>
                <a:path w="5769" h="10713" extrusionOk="0">
                  <a:moveTo>
                    <a:pt x="5299" y="1"/>
                  </a:moveTo>
                  <a:lnTo>
                    <a:pt x="1" y="10484"/>
                  </a:lnTo>
                  <a:cubicBezTo>
                    <a:pt x="153" y="10572"/>
                    <a:pt x="318" y="10649"/>
                    <a:pt x="470" y="10712"/>
                  </a:cubicBezTo>
                  <a:lnTo>
                    <a:pt x="5769" y="204"/>
                  </a:lnTo>
                  <a:cubicBezTo>
                    <a:pt x="5617" y="128"/>
                    <a:pt x="5451" y="65"/>
                    <a:pt x="5299"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2438350" y="1463575"/>
              <a:ext cx="168625" cy="213600"/>
            </a:xfrm>
            <a:custGeom>
              <a:avLst/>
              <a:gdLst/>
              <a:ahLst/>
              <a:cxnLst/>
              <a:rect l="l" t="t" r="r" b="b"/>
              <a:pathLst>
                <a:path w="6745" h="8544" extrusionOk="0">
                  <a:moveTo>
                    <a:pt x="2700" y="0"/>
                  </a:moveTo>
                  <a:lnTo>
                    <a:pt x="1483" y="406"/>
                  </a:lnTo>
                  <a:lnTo>
                    <a:pt x="1800" y="1356"/>
                  </a:lnTo>
                  <a:cubicBezTo>
                    <a:pt x="444" y="2015"/>
                    <a:pt x="1" y="3080"/>
                    <a:pt x="330" y="4056"/>
                  </a:cubicBezTo>
                  <a:cubicBezTo>
                    <a:pt x="656" y="5057"/>
                    <a:pt x="1458" y="5275"/>
                    <a:pt x="2271" y="5275"/>
                  </a:cubicBezTo>
                  <a:cubicBezTo>
                    <a:pt x="2898" y="5275"/>
                    <a:pt x="3532" y="5145"/>
                    <a:pt x="3958" y="5145"/>
                  </a:cubicBezTo>
                  <a:cubicBezTo>
                    <a:pt x="4225" y="5145"/>
                    <a:pt x="4411" y="5196"/>
                    <a:pt x="4462" y="5361"/>
                  </a:cubicBezTo>
                  <a:cubicBezTo>
                    <a:pt x="4538" y="5564"/>
                    <a:pt x="4373" y="5755"/>
                    <a:pt x="3790" y="5944"/>
                  </a:cubicBezTo>
                  <a:cubicBezTo>
                    <a:pt x="3391" y="6073"/>
                    <a:pt x="2934" y="6138"/>
                    <a:pt x="2488" y="6138"/>
                  </a:cubicBezTo>
                  <a:cubicBezTo>
                    <a:pt x="2183" y="6138"/>
                    <a:pt x="1883" y="6108"/>
                    <a:pt x="1610" y="6046"/>
                  </a:cubicBezTo>
                  <a:lnTo>
                    <a:pt x="1432" y="7758"/>
                  </a:lnTo>
                  <a:cubicBezTo>
                    <a:pt x="1676" y="7816"/>
                    <a:pt x="1961" y="7845"/>
                    <a:pt x="2269" y="7845"/>
                  </a:cubicBezTo>
                  <a:cubicBezTo>
                    <a:pt x="2764" y="7845"/>
                    <a:pt x="3320" y="7771"/>
                    <a:pt x="3866" y="7631"/>
                  </a:cubicBezTo>
                  <a:lnTo>
                    <a:pt x="4158" y="8544"/>
                  </a:lnTo>
                  <a:lnTo>
                    <a:pt x="5387" y="8150"/>
                  </a:lnTo>
                  <a:lnTo>
                    <a:pt x="5071" y="7187"/>
                  </a:lnTo>
                  <a:cubicBezTo>
                    <a:pt x="6338" y="6502"/>
                    <a:pt x="6744" y="5476"/>
                    <a:pt x="6427" y="4538"/>
                  </a:cubicBezTo>
                  <a:cubicBezTo>
                    <a:pt x="6104" y="3557"/>
                    <a:pt x="5315" y="3338"/>
                    <a:pt x="4512" y="3338"/>
                  </a:cubicBezTo>
                  <a:cubicBezTo>
                    <a:pt x="3864" y="3338"/>
                    <a:pt x="3206" y="3481"/>
                    <a:pt x="2777" y="3481"/>
                  </a:cubicBezTo>
                  <a:cubicBezTo>
                    <a:pt x="2529" y="3481"/>
                    <a:pt x="2357" y="3434"/>
                    <a:pt x="2308" y="3283"/>
                  </a:cubicBezTo>
                  <a:cubicBezTo>
                    <a:pt x="2244" y="3080"/>
                    <a:pt x="2370" y="2839"/>
                    <a:pt x="2967" y="2649"/>
                  </a:cubicBezTo>
                  <a:cubicBezTo>
                    <a:pt x="3305" y="2536"/>
                    <a:pt x="3674" y="2480"/>
                    <a:pt x="4077" y="2480"/>
                  </a:cubicBezTo>
                  <a:cubicBezTo>
                    <a:pt x="4308" y="2480"/>
                    <a:pt x="4550" y="2498"/>
                    <a:pt x="4804" y="2535"/>
                  </a:cubicBezTo>
                  <a:lnTo>
                    <a:pt x="4931" y="862"/>
                  </a:lnTo>
                  <a:cubicBezTo>
                    <a:pt x="4704" y="813"/>
                    <a:pt x="4463" y="790"/>
                    <a:pt x="4214" y="790"/>
                  </a:cubicBezTo>
                  <a:cubicBezTo>
                    <a:pt x="3824" y="790"/>
                    <a:pt x="3415" y="845"/>
                    <a:pt x="3004" y="938"/>
                  </a:cubicBezTo>
                  <a:lnTo>
                    <a:pt x="2700"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2434850" y="1455950"/>
              <a:ext cx="168625" cy="213625"/>
            </a:xfrm>
            <a:custGeom>
              <a:avLst/>
              <a:gdLst/>
              <a:ahLst/>
              <a:cxnLst/>
              <a:rect l="l" t="t" r="r" b="b"/>
              <a:pathLst>
                <a:path w="6745" h="8545" extrusionOk="0">
                  <a:moveTo>
                    <a:pt x="2701" y="1"/>
                  </a:moveTo>
                  <a:lnTo>
                    <a:pt x="1484" y="406"/>
                  </a:lnTo>
                  <a:lnTo>
                    <a:pt x="1788" y="1344"/>
                  </a:lnTo>
                  <a:cubicBezTo>
                    <a:pt x="445" y="2016"/>
                    <a:pt x="1" y="3068"/>
                    <a:pt x="318" y="4044"/>
                  </a:cubicBezTo>
                  <a:cubicBezTo>
                    <a:pt x="650" y="5052"/>
                    <a:pt x="1455" y="5272"/>
                    <a:pt x="2269" y="5272"/>
                  </a:cubicBezTo>
                  <a:cubicBezTo>
                    <a:pt x="2901" y="5272"/>
                    <a:pt x="3538" y="5140"/>
                    <a:pt x="3965" y="5140"/>
                  </a:cubicBezTo>
                  <a:cubicBezTo>
                    <a:pt x="4226" y="5140"/>
                    <a:pt x="4409" y="5189"/>
                    <a:pt x="4462" y="5350"/>
                  </a:cubicBezTo>
                  <a:cubicBezTo>
                    <a:pt x="4539" y="5565"/>
                    <a:pt x="4361" y="5756"/>
                    <a:pt x="3791" y="5945"/>
                  </a:cubicBezTo>
                  <a:cubicBezTo>
                    <a:pt x="3392" y="6074"/>
                    <a:pt x="2934" y="6139"/>
                    <a:pt x="2485" y="6139"/>
                  </a:cubicBezTo>
                  <a:cubicBezTo>
                    <a:pt x="2178" y="6139"/>
                    <a:pt x="1876" y="6108"/>
                    <a:pt x="1598" y="6047"/>
                  </a:cubicBezTo>
                  <a:lnTo>
                    <a:pt x="1433" y="7745"/>
                  </a:lnTo>
                  <a:cubicBezTo>
                    <a:pt x="1687" y="7806"/>
                    <a:pt x="1986" y="7837"/>
                    <a:pt x="2310" y="7837"/>
                  </a:cubicBezTo>
                  <a:cubicBezTo>
                    <a:pt x="2794" y="7837"/>
                    <a:pt x="3335" y="7768"/>
                    <a:pt x="3867" y="7632"/>
                  </a:cubicBezTo>
                  <a:lnTo>
                    <a:pt x="4158" y="8544"/>
                  </a:lnTo>
                  <a:lnTo>
                    <a:pt x="5388" y="8139"/>
                  </a:lnTo>
                  <a:lnTo>
                    <a:pt x="5071" y="7175"/>
                  </a:lnTo>
                  <a:cubicBezTo>
                    <a:pt x="6326" y="6503"/>
                    <a:pt x="6744" y="5464"/>
                    <a:pt x="6428" y="4539"/>
                  </a:cubicBezTo>
                  <a:cubicBezTo>
                    <a:pt x="6104" y="3551"/>
                    <a:pt x="5314" y="3330"/>
                    <a:pt x="4510" y="3330"/>
                  </a:cubicBezTo>
                  <a:cubicBezTo>
                    <a:pt x="3857" y="3330"/>
                    <a:pt x="3194" y="3476"/>
                    <a:pt x="2766" y="3476"/>
                  </a:cubicBezTo>
                  <a:cubicBezTo>
                    <a:pt x="2524" y="3476"/>
                    <a:pt x="2356" y="3429"/>
                    <a:pt x="2308" y="3283"/>
                  </a:cubicBezTo>
                  <a:cubicBezTo>
                    <a:pt x="2232" y="3068"/>
                    <a:pt x="2371" y="2840"/>
                    <a:pt x="2967" y="2637"/>
                  </a:cubicBezTo>
                  <a:cubicBezTo>
                    <a:pt x="3302" y="2533"/>
                    <a:pt x="3667" y="2480"/>
                    <a:pt x="4066" y="2480"/>
                  </a:cubicBezTo>
                  <a:cubicBezTo>
                    <a:pt x="4301" y="2480"/>
                    <a:pt x="4547" y="2498"/>
                    <a:pt x="4805" y="2536"/>
                  </a:cubicBezTo>
                  <a:lnTo>
                    <a:pt x="4932" y="850"/>
                  </a:lnTo>
                  <a:cubicBezTo>
                    <a:pt x="4702" y="805"/>
                    <a:pt x="4456" y="783"/>
                    <a:pt x="4202" y="783"/>
                  </a:cubicBezTo>
                  <a:cubicBezTo>
                    <a:pt x="3813" y="783"/>
                    <a:pt x="3404" y="834"/>
                    <a:pt x="3005" y="926"/>
                  </a:cubicBezTo>
                  <a:lnTo>
                    <a:pt x="2701"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3262900" y="1709150"/>
              <a:ext cx="782775" cy="77675"/>
            </a:xfrm>
            <a:custGeom>
              <a:avLst/>
              <a:gdLst/>
              <a:ahLst/>
              <a:cxnLst/>
              <a:rect l="l" t="t" r="r" b="b"/>
              <a:pathLst>
                <a:path w="31311" h="3107" extrusionOk="0">
                  <a:moveTo>
                    <a:pt x="15655" y="0"/>
                  </a:moveTo>
                  <a:cubicBezTo>
                    <a:pt x="6998" y="0"/>
                    <a:pt x="1" y="698"/>
                    <a:pt x="1" y="1560"/>
                  </a:cubicBezTo>
                  <a:cubicBezTo>
                    <a:pt x="1" y="2409"/>
                    <a:pt x="6998" y="3106"/>
                    <a:pt x="15655" y="3106"/>
                  </a:cubicBezTo>
                  <a:cubicBezTo>
                    <a:pt x="24300" y="3106"/>
                    <a:pt x="31310" y="2409"/>
                    <a:pt x="31310" y="1560"/>
                  </a:cubicBezTo>
                  <a:cubicBezTo>
                    <a:pt x="31310" y="698"/>
                    <a:pt x="24300" y="0"/>
                    <a:pt x="1565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3326600" y="1667000"/>
              <a:ext cx="402475" cy="107450"/>
            </a:xfrm>
            <a:custGeom>
              <a:avLst/>
              <a:gdLst/>
              <a:ahLst/>
              <a:cxnLst/>
              <a:rect l="l" t="t" r="r" b="b"/>
              <a:pathLst>
                <a:path w="16099" h="4298" extrusionOk="0">
                  <a:moveTo>
                    <a:pt x="12258" y="1"/>
                  </a:moveTo>
                  <a:lnTo>
                    <a:pt x="11409" y="13"/>
                  </a:lnTo>
                  <a:lnTo>
                    <a:pt x="3702" y="13"/>
                  </a:lnTo>
                  <a:lnTo>
                    <a:pt x="2865" y="26"/>
                  </a:lnTo>
                  <a:lnTo>
                    <a:pt x="14" y="26"/>
                  </a:lnTo>
                  <a:lnTo>
                    <a:pt x="14" y="1737"/>
                  </a:lnTo>
                  <a:cubicBezTo>
                    <a:pt x="0" y="1762"/>
                    <a:pt x="0" y="1788"/>
                    <a:pt x="0" y="1801"/>
                  </a:cubicBezTo>
                  <a:cubicBezTo>
                    <a:pt x="0" y="2105"/>
                    <a:pt x="178" y="2396"/>
                    <a:pt x="507" y="2675"/>
                  </a:cubicBezTo>
                  <a:cubicBezTo>
                    <a:pt x="533" y="2700"/>
                    <a:pt x="571" y="2726"/>
                    <a:pt x="609" y="2751"/>
                  </a:cubicBezTo>
                  <a:cubicBezTo>
                    <a:pt x="647" y="2790"/>
                    <a:pt x="685" y="2815"/>
                    <a:pt x="723" y="2840"/>
                  </a:cubicBezTo>
                  <a:cubicBezTo>
                    <a:pt x="761" y="2852"/>
                    <a:pt x="786" y="2878"/>
                    <a:pt x="825" y="2903"/>
                  </a:cubicBezTo>
                  <a:cubicBezTo>
                    <a:pt x="1040" y="3030"/>
                    <a:pt x="1281" y="3157"/>
                    <a:pt x="1572" y="3283"/>
                  </a:cubicBezTo>
                  <a:cubicBezTo>
                    <a:pt x="1648" y="3309"/>
                    <a:pt x="1712" y="3334"/>
                    <a:pt x="1788" y="3373"/>
                  </a:cubicBezTo>
                  <a:cubicBezTo>
                    <a:pt x="1952" y="3423"/>
                    <a:pt x="2118" y="3486"/>
                    <a:pt x="2282" y="3537"/>
                  </a:cubicBezTo>
                  <a:cubicBezTo>
                    <a:pt x="2397" y="3575"/>
                    <a:pt x="2523" y="3613"/>
                    <a:pt x="2637" y="3652"/>
                  </a:cubicBezTo>
                  <a:cubicBezTo>
                    <a:pt x="2662" y="3652"/>
                    <a:pt x="2688" y="3664"/>
                    <a:pt x="2701" y="3664"/>
                  </a:cubicBezTo>
                  <a:cubicBezTo>
                    <a:pt x="2751" y="3677"/>
                    <a:pt x="2814" y="3689"/>
                    <a:pt x="2865" y="3702"/>
                  </a:cubicBezTo>
                  <a:cubicBezTo>
                    <a:pt x="3132" y="3778"/>
                    <a:pt x="3411" y="3841"/>
                    <a:pt x="3702" y="3905"/>
                  </a:cubicBezTo>
                  <a:lnTo>
                    <a:pt x="3930" y="3943"/>
                  </a:lnTo>
                  <a:cubicBezTo>
                    <a:pt x="4044" y="3968"/>
                    <a:pt x="4146" y="3981"/>
                    <a:pt x="4259" y="4006"/>
                  </a:cubicBezTo>
                  <a:cubicBezTo>
                    <a:pt x="4425" y="4032"/>
                    <a:pt x="4602" y="4057"/>
                    <a:pt x="4780" y="4083"/>
                  </a:cubicBezTo>
                  <a:cubicBezTo>
                    <a:pt x="4856" y="4083"/>
                    <a:pt x="4919" y="4095"/>
                    <a:pt x="4995" y="4108"/>
                  </a:cubicBezTo>
                  <a:cubicBezTo>
                    <a:pt x="5273" y="4145"/>
                    <a:pt x="5552" y="4171"/>
                    <a:pt x="5844" y="4196"/>
                  </a:cubicBezTo>
                  <a:cubicBezTo>
                    <a:pt x="5920" y="4209"/>
                    <a:pt x="5996" y="4209"/>
                    <a:pt x="6073" y="4221"/>
                  </a:cubicBezTo>
                  <a:cubicBezTo>
                    <a:pt x="6135" y="4221"/>
                    <a:pt x="6211" y="4221"/>
                    <a:pt x="6288" y="4235"/>
                  </a:cubicBezTo>
                  <a:cubicBezTo>
                    <a:pt x="6490" y="4247"/>
                    <a:pt x="6706" y="4260"/>
                    <a:pt x="6909" y="4272"/>
                  </a:cubicBezTo>
                  <a:lnTo>
                    <a:pt x="7137" y="4272"/>
                  </a:lnTo>
                  <a:cubicBezTo>
                    <a:pt x="7416" y="4285"/>
                    <a:pt x="7695" y="4298"/>
                    <a:pt x="7986" y="4298"/>
                  </a:cubicBezTo>
                  <a:lnTo>
                    <a:pt x="8202" y="4298"/>
                  </a:lnTo>
                  <a:cubicBezTo>
                    <a:pt x="8493" y="4285"/>
                    <a:pt x="8772" y="4285"/>
                    <a:pt x="9051" y="4272"/>
                  </a:cubicBezTo>
                  <a:cubicBezTo>
                    <a:pt x="9127" y="4272"/>
                    <a:pt x="9203" y="4272"/>
                    <a:pt x="9267" y="4260"/>
                  </a:cubicBezTo>
                  <a:cubicBezTo>
                    <a:pt x="9558" y="4247"/>
                    <a:pt x="9837" y="4235"/>
                    <a:pt x="10116" y="4209"/>
                  </a:cubicBezTo>
                  <a:cubicBezTo>
                    <a:pt x="10192" y="4209"/>
                    <a:pt x="10268" y="4196"/>
                    <a:pt x="10344" y="4196"/>
                  </a:cubicBezTo>
                  <a:cubicBezTo>
                    <a:pt x="10623" y="4171"/>
                    <a:pt x="10915" y="4133"/>
                    <a:pt x="11180" y="4095"/>
                  </a:cubicBezTo>
                  <a:cubicBezTo>
                    <a:pt x="11256" y="4083"/>
                    <a:pt x="11333" y="4083"/>
                    <a:pt x="11409" y="4069"/>
                  </a:cubicBezTo>
                  <a:cubicBezTo>
                    <a:pt x="11701" y="4032"/>
                    <a:pt x="11979" y="3981"/>
                    <a:pt x="12258" y="3930"/>
                  </a:cubicBezTo>
                  <a:cubicBezTo>
                    <a:pt x="12334" y="3917"/>
                    <a:pt x="12397" y="3905"/>
                    <a:pt x="12473" y="3880"/>
                  </a:cubicBezTo>
                  <a:cubicBezTo>
                    <a:pt x="12778" y="3829"/>
                    <a:pt x="13056" y="3753"/>
                    <a:pt x="13323" y="3689"/>
                  </a:cubicBezTo>
                  <a:cubicBezTo>
                    <a:pt x="13399" y="3664"/>
                    <a:pt x="13475" y="3652"/>
                    <a:pt x="13538" y="3626"/>
                  </a:cubicBezTo>
                  <a:cubicBezTo>
                    <a:pt x="13855" y="3537"/>
                    <a:pt x="14134" y="3436"/>
                    <a:pt x="14388" y="3334"/>
                  </a:cubicBezTo>
                  <a:cubicBezTo>
                    <a:pt x="14464" y="3309"/>
                    <a:pt x="14540" y="3283"/>
                    <a:pt x="14616" y="3246"/>
                  </a:cubicBezTo>
                  <a:cubicBezTo>
                    <a:pt x="14946" y="3106"/>
                    <a:pt x="15224" y="2954"/>
                    <a:pt x="15453" y="2790"/>
                  </a:cubicBezTo>
                  <a:cubicBezTo>
                    <a:pt x="15541" y="2726"/>
                    <a:pt x="15617" y="2663"/>
                    <a:pt x="15681" y="2599"/>
                  </a:cubicBezTo>
                  <a:cubicBezTo>
                    <a:pt x="15960" y="2359"/>
                    <a:pt x="16099" y="2080"/>
                    <a:pt x="16099" y="1801"/>
                  </a:cubicBezTo>
                  <a:lnTo>
                    <a:pt x="16099" y="1788"/>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0"/>
            <p:cNvSpPr/>
            <p:nvPr/>
          </p:nvSpPr>
          <p:spPr>
            <a:xfrm>
              <a:off x="3339275" y="1667650"/>
              <a:ext cx="5425" cy="70375"/>
            </a:xfrm>
            <a:custGeom>
              <a:avLst/>
              <a:gdLst/>
              <a:ahLst/>
              <a:cxnLst/>
              <a:rect l="l" t="t" r="r" b="b"/>
              <a:pathLst>
                <a:path w="217" h="2815" extrusionOk="0">
                  <a:moveTo>
                    <a:pt x="0" y="0"/>
                  </a:moveTo>
                  <a:lnTo>
                    <a:pt x="0" y="2649"/>
                  </a:lnTo>
                  <a:cubicBezTo>
                    <a:pt x="26" y="2674"/>
                    <a:pt x="64" y="2700"/>
                    <a:pt x="102" y="2725"/>
                  </a:cubicBezTo>
                  <a:cubicBezTo>
                    <a:pt x="140" y="2764"/>
                    <a:pt x="178" y="2789"/>
                    <a:pt x="216" y="2814"/>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0"/>
            <p:cNvSpPr/>
            <p:nvPr/>
          </p:nvSpPr>
          <p:spPr>
            <a:xfrm>
              <a:off x="3365900" y="1667650"/>
              <a:ext cx="5425" cy="83675"/>
            </a:xfrm>
            <a:custGeom>
              <a:avLst/>
              <a:gdLst/>
              <a:ahLst/>
              <a:cxnLst/>
              <a:rect l="l" t="t" r="r" b="b"/>
              <a:pathLst>
                <a:path w="217" h="3347" extrusionOk="0">
                  <a:moveTo>
                    <a:pt x="0" y="0"/>
                  </a:moveTo>
                  <a:lnTo>
                    <a:pt x="0" y="3257"/>
                  </a:lnTo>
                  <a:cubicBezTo>
                    <a:pt x="76" y="3283"/>
                    <a:pt x="140" y="3308"/>
                    <a:pt x="216" y="334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0"/>
            <p:cNvSpPr/>
            <p:nvPr/>
          </p:nvSpPr>
          <p:spPr>
            <a:xfrm>
              <a:off x="3392500" y="1667650"/>
              <a:ext cx="5750" cy="91925"/>
            </a:xfrm>
            <a:custGeom>
              <a:avLst/>
              <a:gdLst/>
              <a:ahLst/>
              <a:cxnLst/>
              <a:rect l="l" t="t" r="r" b="b"/>
              <a:pathLst>
                <a:path w="230" h="3677" extrusionOk="0">
                  <a:moveTo>
                    <a:pt x="1" y="0"/>
                  </a:moveTo>
                  <a:lnTo>
                    <a:pt x="1" y="3626"/>
                  </a:lnTo>
                  <a:cubicBezTo>
                    <a:pt x="26" y="3626"/>
                    <a:pt x="52" y="3638"/>
                    <a:pt x="65" y="3638"/>
                  </a:cubicBezTo>
                  <a:cubicBezTo>
                    <a:pt x="115" y="3651"/>
                    <a:pt x="178" y="3663"/>
                    <a:pt x="229" y="3676"/>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0"/>
            <p:cNvSpPr/>
            <p:nvPr/>
          </p:nvSpPr>
          <p:spPr>
            <a:xfrm>
              <a:off x="3419125" y="1667325"/>
              <a:ext cx="5725" cy="98250"/>
            </a:xfrm>
            <a:custGeom>
              <a:avLst/>
              <a:gdLst/>
              <a:ahLst/>
              <a:cxnLst/>
              <a:rect l="l" t="t" r="r" b="b"/>
              <a:pathLst>
                <a:path w="229" h="3930" extrusionOk="0">
                  <a:moveTo>
                    <a:pt x="1" y="0"/>
                  </a:moveTo>
                  <a:lnTo>
                    <a:pt x="1" y="3892"/>
                  </a:lnTo>
                  <a:lnTo>
                    <a:pt x="229" y="3930"/>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0"/>
            <p:cNvSpPr/>
            <p:nvPr/>
          </p:nvSpPr>
          <p:spPr>
            <a:xfrm>
              <a:off x="3446075" y="1667325"/>
              <a:ext cx="5400" cy="102375"/>
            </a:xfrm>
            <a:custGeom>
              <a:avLst/>
              <a:gdLst/>
              <a:ahLst/>
              <a:cxnLst/>
              <a:rect l="l" t="t" r="r" b="b"/>
              <a:pathLst>
                <a:path w="216" h="4095" extrusionOk="0">
                  <a:moveTo>
                    <a:pt x="1" y="0"/>
                  </a:moveTo>
                  <a:lnTo>
                    <a:pt x="1" y="4070"/>
                  </a:lnTo>
                  <a:cubicBezTo>
                    <a:pt x="77" y="4070"/>
                    <a:pt x="140" y="4082"/>
                    <a:pt x="216" y="4095"/>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0"/>
            <p:cNvSpPr/>
            <p:nvPr/>
          </p:nvSpPr>
          <p:spPr>
            <a:xfrm>
              <a:off x="3472700" y="1667325"/>
              <a:ext cx="5725" cy="105225"/>
            </a:xfrm>
            <a:custGeom>
              <a:avLst/>
              <a:gdLst/>
              <a:ahLst/>
              <a:cxnLst/>
              <a:rect l="l" t="t" r="r" b="b"/>
              <a:pathLst>
                <a:path w="229" h="4209" extrusionOk="0">
                  <a:moveTo>
                    <a:pt x="0" y="0"/>
                  </a:moveTo>
                  <a:lnTo>
                    <a:pt x="0" y="4183"/>
                  </a:lnTo>
                  <a:cubicBezTo>
                    <a:pt x="76" y="4196"/>
                    <a:pt x="152" y="4196"/>
                    <a:pt x="229" y="4208"/>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0"/>
            <p:cNvSpPr/>
            <p:nvPr/>
          </p:nvSpPr>
          <p:spPr>
            <a:xfrm>
              <a:off x="3499325" y="1667325"/>
              <a:ext cx="5725" cy="106500"/>
            </a:xfrm>
            <a:custGeom>
              <a:avLst/>
              <a:gdLst/>
              <a:ahLst/>
              <a:cxnLst/>
              <a:rect l="l" t="t" r="r" b="b"/>
              <a:pathLst>
                <a:path w="229" h="4260" extrusionOk="0">
                  <a:moveTo>
                    <a:pt x="0" y="0"/>
                  </a:moveTo>
                  <a:lnTo>
                    <a:pt x="0" y="4259"/>
                  </a:lnTo>
                  <a:lnTo>
                    <a:pt x="228" y="4259"/>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0"/>
            <p:cNvSpPr/>
            <p:nvPr/>
          </p:nvSpPr>
          <p:spPr>
            <a:xfrm>
              <a:off x="3526250" y="1667325"/>
              <a:ext cx="5425" cy="107125"/>
            </a:xfrm>
            <a:custGeom>
              <a:avLst/>
              <a:gdLst/>
              <a:ahLst/>
              <a:cxnLst/>
              <a:rect l="l" t="t" r="r" b="b"/>
              <a:pathLst>
                <a:path w="217" h="4285" extrusionOk="0">
                  <a:moveTo>
                    <a:pt x="0" y="0"/>
                  </a:moveTo>
                  <a:lnTo>
                    <a:pt x="0" y="4285"/>
                  </a:lnTo>
                  <a:lnTo>
                    <a:pt x="216" y="4285"/>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0"/>
            <p:cNvSpPr/>
            <p:nvPr/>
          </p:nvSpPr>
          <p:spPr>
            <a:xfrm>
              <a:off x="3552850" y="1667325"/>
              <a:ext cx="5425" cy="106500"/>
            </a:xfrm>
            <a:custGeom>
              <a:avLst/>
              <a:gdLst/>
              <a:ahLst/>
              <a:cxnLst/>
              <a:rect l="l" t="t" r="r" b="b"/>
              <a:pathLst>
                <a:path w="217" h="4260" extrusionOk="0">
                  <a:moveTo>
                    <a:pt x="1" y="0"/>
                  </a:moveTo>
                  <a:lnTo>
                    <a:pt x="1" y="4259"/>
                  </a:lnTo>
                  <a:cubicBezTo>
                    <a:pt x="77" y="4259"/>
                    <a:pt x="153" y="4259"/>
                    <a:pt x="217" y="4247"/>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0"/>
            <p:cNvSpPr/>
            <p:nvPr/>
          </p:nvSpPr>
          <p:spPr>
            <a:xfrm>
              <a:off x="3579475" y="1667325"/>
              <a:ext cx="5725" cy="104925"/>
            </a:xfrm>
            <a:custGeom>
              <a:avLst/>
              <a:gdLst/>
              <a:ahLst/>
              <a:cxnLst/>
              <a:rect l="l" t="t" r="r" b="b"/>
              <a:pathLst>
                <a:path w="229" h="4197" extrusionOk="0">
                  <a:moveTo>
                    <a:pt x="1" y="0"/>
                  </a:moveTo>
                  <a:lnTo>
                    <a:pt x="1" y="4196"/>
                  </a:lnTo>
                  <a:cubicBezTo>
                    <a:pt x="77" y="4196"/>
                    <a:pt x="153" y="4183"/>
                    <a:pt x="229" y="4183"/>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0"/>
            <p:cNvSpPr/>
            <p:nvPr/>
          </p:nvSpPr>
          <p:spPr>
            <a:xfrm>
              <a:off x="3606100" y="1667325"/>
              <a:ext cx="5725" cy="102050"/>
            </a:xfrm>
            <a:custGeom>
              <a:avLst/>
              <a:gdLst/>
              <a:ahLst/>
              <a:cxnLst/>
              <a:rect l="l" t="t" r="r" b="b"/>
              <a:pathLst>
                <a:path w="229" h="4082" extrusionOk="0">
                  <a:moveTo>
                    <a:pt x="0" y="0"/>
                  </a:moveTo>
                  <a:lnTo>
                    <a:pt x="0" y="4082"/>
                  </a:lnTo>
                  <a:cubicBezTo>
                    <a:pt x="76" y="4070"/>
                    <a:pt x="153" y="4070"/>
                    <a:pt x="229" y="4056"/>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0"/>
            <p:cNvSpPr/>
            <p:nvPr/>
          </p:nvSpPr>
          <p:spPr>
            <a:xfrm>
              <a:off x="3633050" y="1667000"/>
              <a:ext cx="5400" cy="98275"/>
            </a:xfrm>
            <a:custGeom>
              <a:avLst/>
              <a:gdLst/>
              <a:ahLst/>
              <a:cxnLst/>
              <a:rect l="l" t="t" r="r" b="b"/>
              <a:pathLst>
                <a:path w="216" h="3931" extrusionOk="0">
                  <a:moveTo>
                    <a:pt x="0" y="1"/>
                  </a:moveTo>
                  <a:lnTo>
                    <a:pt x="0" y="3930"/>
                  </a:lnTo>
                  <a:cubicBezTo>
                    <a:pt x="76" y="3917"/>
                    <a:pt x="139" y="3905"/>
                    <a:pt x="215" y="3880"/>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0"/>
            <p:cNvSpPr/>
            <p:nvPr/>
          </p:nvSpPr>
          <p:spPr>
            <a:xfrm>
              <a:off x="3659675" y="1667000"/>
              <a:ext cx="5400" cy="92250"/>
            </a:xfrm>
            <a:custGeom>
              <a:avLst/>
              <a:gdLst/>
              <a:ahLst/>
              <a:cxnLst/>
              <a:rect l="l" t="t" r="r" b="b"/>
              <a:pathLst>
                <a:path w="216" h="3690" extrusionOk="0">
                  <a:moveTo>
                    <a:pt x="0" y="1"/>
                  </a:moveTo>
                  <a:lnTo>
                    <a:pt x="0" y="3689"/>
                  </a:lnTo>
                  <a:cubicBezTo>
                    <a:pt x="76" y="3664"/>
                    <a:pt x="152" y="3652"/>
                    <a:pt x="215" y="3626"/>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0"/>
            <p:cNvSpPr/>
            <p:nvPr/>
          </p:nvSpPr>
          <p:spPr>
            <a:xfrm>
              <a:off x="3686275" y="1667000"/>
              <a:ext cx="5750" cy="83375"/>
            </a:xfrm>
            <a:custGeom>
              <a:avLst/>
              <a:gdLst/>
              <a:ahLst/>
              <a:cxnLst/>
              <a:rect l="l" t="t" r="r" b="b"/>
              <a:pathLst>
                <a:path w="230" h="3335" extrusionOk="0">
                  <a:moveTo>
                    <a:pt x="1" y="1"/>
                  </a:moveTo>
                  <a:lnTo>
                    <a:pt x="1" y="3334"/>
                  </a:lnTo>
                  <a:cubicBezTo>
                    <a:pt x="77" y="3309"/>
                    <a:pt x="153" y="3283"/>
                    <a:pt x="229" y="3246"/>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0"/>
            <p:cNvSpPr/>
            <p:nvPr/>
          </p:nvSpPr>
          <p:spPr>
            <a:xfrm>
              <a:off x="3712900" y="1667000"/>
              <a:ext cx="5725" cy="69750"/>
            </a:xfrm>
            <a:custGeom>
              <a:avLst/>
              <a:gdLst/>
              <a:ahLst/>
              <a:cxnLst/>
              <a:rect l="l" t="t" r="r" b="b"/>
              <a:pathLst>
                <a:path w="229" h="2790" extrusionOk="0">
                  <a:moveTo>
                    <a:pt x="1" y="1"/>
                  </a:moveTo>
                  <a:lnTo>
                    <a:pt x="1" y="2790"/>
                  </a:lnTo>
                  <a:cubicBezTo>
                    <a:pt x="89" y="2726"/>
                    <a:pt x="165" y="2663"/>
                    <a:pt x="229" y="2599"/>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0"/>
            <p:cNvSpPr/>
            <p:nvPr/>
          </p:nvSpPr>
          <p:spPr>
            <a:xfrm>
              <a:off x="3326925" y="1610275"/>
              <a:ext cx="402150" cy="114425"/>
            </a:xfrm>
            <a:custGeom>
              <a:avLst/>
              <a:gdLst/>
              <a:ahLst/>
              <a:cxnLst/>
              <a:rect l="l" t="t" r="r" b="b"/>
              <a:pathLst>
                <a:path w="16086" h="4577" extrusionOk="0">
                  <a:moveTo>
                    <a:pt x="8037" y="0"/>
                  </a:moveTo>
                  <a:cubicBezTo>
                    <a:pt x="3702" y="0"/>
                    <a:pt x="153" y="989"/>
                    <a:pt x="1" y="2206"/>
                  </a:cubicBezTo>
                  <a:lnTo>
                    <a:pt x="1" y="2295"/>
                  </a:lnTo>
                  <a:cubicBezTo>
                    <a:pt x="1" y="2599"/>
                    <a:pt x="215" y="2891"/>
                    <a:pt x="609" y="3169"/>
                  </a:cubicBezTo>
                  <a:cubicBezTo>
                    <a:pt x="672" y="3208"/>
                    <a:pt x="736" y="3259"/>
                    <a:pt x="812" y="3296"/>
                  </a:cubicBezTo>
                  <a:cubicBezTo>
                    <a:pt x="1192" y="3512"/>
                    <a:pt x="1686" y="3715"/>
                    <a:pt x="2282" y="3879"/>
                  </a:cubicBezTo>
                  <a:cubicBezTo>
                    <a:pt x="2409" y="3930"/>
                    <a:pt x="2548" y="3968"/>
                    <a:pt x="2700" y="3994"/>
                  </a:cubicBezTo>
                  <a:cubicBezTo>
                    <a:pt x="3169" y="4121"/>
                    <a:pt x="3689" y="4222"/>
                    <a:pt x="4246" y="4310"/>
                  </a:cubicBezTo>
                  <a:cubicBezTo>
                    <a:pt x="4880" y="4399"/>
                    <a:pt x="5565" y="4476"/>
                    <a:pt x="6275" y="4526"/>
                  </a:cubicBezTo>
                  <a:cubicBezTo>
                    <a:pt x="6845" y="4552"/>
                    <a:pt x="7429" y="4577"/>
                    <a:pt x="8037" y="4577"/>
                  </a:cubicBezTo>
                  <a:cubicBezTo>
                    <a:pt x="12486" y="4577"/>
                    <a:pt x="16086" y="3550"/>
                    <a:pt x="16086" y="2295"/>
                  </a:cubicBezTo>
                  <a:lnTo>
                    <a:pt x="16086" y="2206"/>
                  </a:lnTo>
                  <a:cubicBezTo>
                    <a:pt x="16060" y="2054"/>
                    <a:pt x="15997" y="1915"/>
                    <a:pt x="15883" y="1775"/>
                  </a:cubicBezTo>
                  <a:cubicBezTo>
                    <a:pt x="15719" y="1572"/>
                    <a:pt x="15477" y="1395"/>
                    <a:pt x="15161" y="1217"/>
                  </a:cubicBezTo>
                  <a:cubicBezTo>
                    <a:pt x="14843" y="1053"/>
                    <a:pt x="14463" y="901"/>
                    <a:pt x="14032" y="761"/>
                  </a:cubicBezTo>
                  <a:cubicBezTo>
                    <a:pt x="13905" y="723"/>
                    <a:pt x="13779" y="685"/>
                    <a:pt x="13640" y="647"/>
                  </a:cubicBezTo>
                  <a:cubicBezTo>
                    <a:pt x="13043" y="482"/>
                    <a:pt x="12359" y="343"/>
                    <a:pt x="11598" y="242"/>
                  </a:cubicBezTo>
                  <a:cubicBezTo>
                    <a:pt x="11421" y="216"/>
                    <a:pt x="11243" y="191"/>
                    <a:pt x="11066" y="178"/>
                  </a:cubicBezTo>
                  <a:cubicBezTo>
                    <a:pt x="10128" y="64"/>
                    <a:pt x="9114" y="0"/>
                    <a:pt x="803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0"/>
            <p:cNvSpPr/>
            <p:nvPr/>
          </p:nvSpPr>
          <p:spPr>
            <a:xfrm>
              <a:off x="3433075" y="1709475"/>
              <a:ext cx="86225" cy="13975"/>
            </a:xfrm>
            <a:custGeom>
              <a:avLst/>
              <a:gdLst/>
              <a:ahLst/>
              <a:cxnLst/>
              <a:rect l="l" t="t" r="r" b="b"/>
              <a:pathLst>
                <a:path w="3449" h="559" extrusionOk="0">
                  <a:moveTo>
                    <a:pt x="0" y="0"/>
                  </a:moveTo>
                  <a:lnTo>
                    <a:pt x="0" y="558"/>
                  </a:lnTo>
                  <a:lnTo>
                    <a:pt x="3448" y="558"/>
                  </a:lnTo>
                  <a:lnTo>
                    <a:pt x="3448"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0"/>
            <p:cNvSpPr/>
            <p:nvPr/>
          </p:nvSpPr>
          <p:spPr>
            <a:xfrm>
              <a:off x="3342125" y="1680325"/>
              <a:ext cx="35825" cy="12375"/>
            </a:xfrm>
            <a:custGeom>
              <a:avLst/>
              <a:gdLst/>
              <a:ahLst/>
              <a:cxnLst/>
              <a:rect l="l" t="t" r="r" b="b"/>
              <a:pathLst>
                <a:path w="1433" h="495" extrusionOk="0">
                  <a:moveTo>
                    <a:pt x="1255" y="0"/>
                  </a:moveTo>
                  <a:lnTo>
                    <a:pt x="1" y="367"/>
                  </a:lnTo>
                  <a:cubicBezTo>
                    <a:pt x="64" y="406"/>
                    <a:pt x="128" y="457"/>
                    <a:pt x="204" y="494"/>
                  </a:cubicBezTo>
                  <a:lnTo>
                    <a:pt x="1433" y="139"/>
                  </a:lnTo>
                  <a:cubicBezTo>
                    <a:pt x="1370" y="102"/>
                    <a:pt x="1306" y="51"/>
                    <a:pt x="1255"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0"/>
            <p:cNvSpPr/>
            <p:nvPr/>
          </p:nvSpPr>
          <p:spPr>
            <a:xfrm>
              <a:off x="3383975" y="1699325"/>
              <a:ext cx="38975" cy="10800"/>
            </a:xfrm>
            <a:custGeom>
              <a:avLst/>
              <a:gdLst/>
              <a:ahLst/>
              <a:cxnLst/>
              <a:rect l="l" t="t" r="r" b="b"/>
              <a:pathLst>
                <a:path w="1559" h="432" extrusionOk="0">
                  <a:moveTo>
                    <a:pt x="1141" y="1"/>
                  </a:moveTo>
                  <a:lnTo>
                    <a:pt x="0" y="317"/>
                  </a:lnTo>
                  <a:cubicBezTo>
                    <a:pt x="127" y="368"/>
                    <a:pt x="266" y="406"/>
                    <a:pt x="418" y="432"/>
                  </a:cubicBezTo>
                  <a:lnTo>
                    <a:pt x="1559" y="114"/>
                  </a:lnTo>
                  <a:lnTo>
                    <a:pt x="1255" y="38"/>
                  </a:lnTo>
                  <a:lnTo>
                    <a:pt x="1141"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0"/>
            <p:cNvSpPr/>
            <p:nvPr/>
          </p:nvSpPr>
          <p:spPr>
            <a:xfrm>
              <a:off x="3367150" y="1622000"/>
              <a:ext cx="321700" cy="91300"/>
            </a:xfrm>
            <a:custGeom>
              <a:avLst/>
              <a:gdLst/>
              <a:ahLst/>
              <a:cxnLst/>
              <a:rect l="l" t="t" r="r" b="b"/>
              <a:pathLst>
                <a:path w="12868" h="3652" extrusionOk="0">
                  <a:moveTo>
                    <a:pt x="6428" y="1"/>
                  </a:moveTo>
                  <a:cubicBezTo>
                    <a:pt x="2891" y="1"/>
                    <a:pt x="1" y="812"/>
                    <a:pt x="1" y="1826"/>
                  </a:cubicBezTo>
                  <a:lnTo>
                    <a:pt x="1" y="1902"/>
                  </a:lnTo>
                  <a:cubicBezTo>
                    <a:pt x="166" y="2878"/>
                    <a:pt x="2980" y="3652"/>
                    <a:pt x="6428" y="3652"/>
                  </a:cubicBezTo>
                  <a:cubicBezTo>
                    <a:pt x="9876" y="3652"/>
                    <a:pt x="12702" y="2878"/>
                    <a:pt x="12854" y="1902"/>
                  </a:cubicBezTo>
                  <a:cubicBezTo>
                    <a:pt x="12867" y="1877"/>
                    <a:pt x="12867" y="1852"/>
                    <a:pt x="12867" y="1826"/>
                  </a:cubicBezTo>
                  <a:cubicBezTo>
                    <a:pt x="12867" y="812"/>
                    <a:pt x="9977" y="1"/>
                    <a:pt x="64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0"/>
            <p:cNvSpPr/>
            <p:nvPr/>
          </p:nvSpPr>
          <p:spPr>
            <a:xfrm>
              <a:off x="3367150" y="1626125"/>
              <a:ext cx="321375" cy="87175"/>
            </a:xfrm>
            <a:custGeom>
              <a:avLst/>
              <a:gdLst/>
              <a:ahLst/>
              <a:cxnLst/>
              <a:rect l="l" t="t" r="r" b="b"/>
              <a:pathLst>
                <a:path w="12855" h="3487" extrusionOk="0">
                  <a:moveTo>
                    <a:pt x="6428" y="0"/>
                  </a:moveTo>
                  <a:cubicBezTo>
                    <a:pt x="2980" y="0"/>
                    <a:pt x="166" y="774"/>
                    <a:pt x="1" y="1737"/>
                  </a:cubicBezTo>
                  <a:cubicBezTo>
                    <a:pt x="26" y="1889"/>
                    <a:pt x="115" y="2016"/>
                    <a:pt x="242" y="2155"/>
                  </a:cubicBezTo>
                  <a:cubicBezTo>
                    <a:pt x="293" y="2206"/>
                    <a:pt x="369" y="2270"/>
                    <a:pt x="445" y="2320"/>
                  </a:cubicBezTo>
                  <a:cubicBezTo>
                    <a:pt x="749" y="2549"/>
                    <a:pt x="1206" y="2751"/>
                    <a:pt x="1789" y="2916"/>
                  </a:cubicBezTo>
                  <a:cubicBezTo>
                    <a:pt x="1915" y="2954"/>
                    <a:pt x="2042" y="2992"/>
                    <a:pt x="2181" y="3030"/>
                  </a:cubicBezTo>
                  <a:cubicBezTo>
                    <a:pt x="2727" y="3157"/>
                    <a:pt x="3347" y="3271"/>
                    <a:pt x="4020" y="3347"/>
                  </a:cubicBezTo>
                  <a:cubicBezTo>
                    <a:pt x="4704" y="3423"/>
                    <a:pt x="5439" y="3473"/>
                    <a:pt x="6200" y="3487"/>
                  </a:cubicBezTo>
                  <a:lnTo>
                    <a:pt x="6428" y="3487"/>
                  </a:lnTo>
                  <a:cubicBezTo>
                    <a:pt x="9876" y="3487"/>
                    <a:pt x="12702" y="2713"/>
                    <a:pt x="12854" y="1737"/>
                  </a:cubicBezTo>
                  <a:cubicBezTo>
                    <a:pt x="12854" y="1699"/>
                    <a:pt x="12842" y="1648"/>
                    <a:pt x="12817" y="1597"/>
                  </a:cubicBezTo>
                  <a:cubicBezTo>
                    <a:pt x="12727" y="1395"/>
                    <a:pt x="12525" y="1205"/>
                    <a:pt x="12208" y="1027"/>
                  </a:cubicBezTo>
                  <a:cubicBezTo>
                    <a:pt x="11891" y="837"/>
                    <a:pt x="11473" y="673"/>
                    <a:pt x="10966" y="533"/>
                  </a:cubicBezTo>
                  <a:cubicBezTo>
                    <a:pt x="10839" y="495"/>
                    <a:pt x="10699" y="457"/>
                    <a:pt x="10560" y="431"/>
                  </a:cubicBezTo>
                  <a:cubicBezTo>
                    <a:pt x="9913" y="267"/>
                    <a:pt x="9153" y="152"/>
                    <a:pt x="8329" y="76"/>
                  </a:cubicBezTo>
                  <a:cubicBezTo>
                    <a:pt x="8127" y="64"/>
                    <a:pt x="7924" y="51"/>
                    <a:pt x="7708" y="39"/>
                  </a:cubicBezTo>
                  <a:cubicBezTo>
                    <a:pt x="7290" y="13"/>
                    <a:pt x="6871" y="0"/>
                    <a:pt x="6428"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0"/>
            <p:cNvSpPr/>
            <p:nvPr/>
          </p:nvSpPr>
          <p:spPr>
            <a:xfrm>
              <a:off x="3467625" y="1702175"/>
              <a:ext cx="88125" cy="11125"/>
            </a:xfrm>
            <a:custGeom>
              <a:avLst/>
              <a:gdLst/>
              <a:ahLst/>
              <a:cxnLst/>
              <a:rect l="l" t="t" r="r" b="b"/>
              <a:pathLst>
                <a:path w="3525" h="445" extrusionOk="0">
                  <a:moveTo>
                    <a:pt x="1078" y="0"/>
                  </a:moveTo>
                  <a:lnTo>
                    <a:pt x="1" y="305"/>
                  </a:lnTo>
                  <a:cubicBezTo>
                    <a:pt x="685" y="381"/>
                    <a:pt x="1420" y="431"/>
                    <a:pt x="2181" y="445"/>
                  </a:cubicBezTo>
                  <a:lnTo>
                    <a:pt x="3524" y="64"/>
                  </a:lnTo>
                  <a:lnTo>
                    <a:pt x="2840" y="64"/>
                  </a:lnTo>
                  <a:cubicBezTo>
                    <a:pt x="2561" y="64"/>
                    <a:pt x="2282" y="64"/>
                    <a:pt x="2003" y="51"/>
                  </a:cubicBezTo>
                  <a:cubicBezTo>
                    <a:pt x="1927" y="51"/>
                    <a:pt x="1851" y="39"/>
                    <a:pt x="1775" y="39"/>
                  </a:cubicBezTo>
                  <a:cubicBezTo>
                    <a:pt x="1559" y="39"/>
                    <a:pt x="1356" y="26"/>
                    <a:pt x="1154"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0"/>
            <p:cNvSpPr/>
            <p:nvPr/>
          </p:nvSpPr>
          <p:spPr>
            <a:xfrm>
              <a:off x="3373200" y="1678425"/>
              <a:ext cx="13325" cy="5725"/>
            </a:xfrm>
            <a:custGeom>
              <a:avLst/>
              <a:gdLst/>
              <a:ahLst/>
              <a:cxnLst/>
              <a:rect l="l" t="t" r="r" b="b"/>
              <a:pathLst>
                <a:path w="533" h="229" extrusionOk="0">
                  <a:moveTo>
                    <a:pt x="215" y="0"/>
                  </a:moveTo>
                  <a:lnTo>
                    <a:pt x="0" y="63"/>
                  </a:lnTo>
                  <a:cubicBezTo>
                    <a:pt x="51" y="114"/>
                    <a:pt x="127" y="178"/>
                    <a:pt x="203" y="228"/>
                  </a:cubicBezTo>
                  <a:lnTo>
                    <a:pt x="533" y="127"/>
                  </a:lnTo>
                  <a:cubicBezTo>
                    <a:pt x="507" y="114"/>
                    <a:pt x="469" y="102"/>
                    <a:pt x="431" y="88"/>
                  </a:cubicBezTo>
                  <a:cubicBezTo>
                    <a:pt x="355" y="63"/>
                    <a:pt x="279" y="38"/>
                    <a:pt x="215"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0"/>
            <p:cNvSpPr/>
            <p:nvPr/>
          </p:nvSpPr>
          <p:spPr>
            <a:xfrm>
              <a:off x="3411850" y="1693625"/>
              <a:ext cx="30450" cy="8275"/>
            </a:xfrm>
            <a:custGeom>
              <a:avLst/>
              <a:gdLst/>
              <a:ahLst/>
              <a:cxnLst/>
              <a:rect l="l" t="t" r="r" b="b"/>
              <a:pathLst>
                <a:path w="1218" h="331" extrusionOk="0">
                  <a:moveTo>
                    <a:pt x="748" y="1"/>
                  </a:moveTo>
                  <a:lnTo>
                    <a:pt x="1" y="216"/>
                  </a:lnTo>
                  <a:cubicBezTo>
                    <a:pt x="127" y="254"/>
                    <a:pt x="254" y="292"/>
                    <a:pt x="393" y="330"/>
                  </a:cubicBezTo>
                  <a:lnTo>
                    <a:pt x="1218" y="89"/>
                  </a:lnTo>
                  <a:cubicBezTo>
                    <a:pt x="1154" y="77"/>
                    <a:pt x="1091" y="64"/>
                    <a:pt x="1027" y="64"/>
                  </a:cubicBezTo>
                  <a:cubicBezTo>
                    <a:pt x="951" y="38"/>
                    <a:pt x="875" y="26"/>
                    <a:pt x="799" y="13"/>
                  </a:cubicBezTo>
                  <a:cubicBezTo>
                    <a:pt x="787" y="13"/>
                    <a:pt x="773" y="13"/>
                    <a:pt x="748"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0"/>
            <p:cNvSpPr/>
            <p:nvPr/>
          </p:nvSpPr>
          <p:spPr>
            <a:xfrm>
              <a:off x="3454625" y="1636900"/>
              <a:ext cx="151825" cy="64025"/>
            </a:xfrm>
            <a:custGeom>
              <a:avLst/>
              <a:gdLst/>
              <a:ahLst/>
              <a:cxnLst/>
              <a:rect l="l" t="t" r="r" b="b"/>
              <a:pathLst>
                <a:path w="6073" h="2561" extrusionOk="0">
                  <a:moveTo>
                    <a:pt x="2473" y="0"/>
                  </a:moveTo>
                  <a:lnTo>
                    <a:pt x="2473" y="292"/>
                  </a:lnTo>
                  <a:cubicBezTo>
                    <a:pt x="888" y="355"/>
                    <a:pt x="102" y="622"/>
                    <a:pt x="102" y="926"/>
                  </a:cubicBezTo>
                  <a:cubicBezTo>
                    <a:pt x="102" y="1636"/>
                    <a:pt x="3828" y="1445"/>
                    <a:pt x="3828" y="1687"/>
                  </a:cubicBezTo>
                  <a:cubicBezTo>
                    <a:pt x="3828" y="1749"/>
                    <a:pt x="3600" y="1788"/>
                    <a:pt x="2954" y="1788"/>
                  </a:cubicBezTo>
                  <a:cubicBezTo>
                    <a:pt x="2206" y="1788"/>
                    <a:pt x="1369" y="1724"/>
                    <a:pt x="723" y="1611"/>
                  </a:cubicBezTo>
                  <a:lnTo>
                    <a:pt x="0" y="2079"/>
                  </a:lnTo>
                  <a:cubicBezTo>
                    <a:pt x="571" y="2180"/>
                    <a:pt x="1509" y="2256"/>
                    <a:pt x="2473" y="2282"/>
                  </a:cubicBezTo>
                  <a:lnTo>
                    <a:pt x="2473" y="2561"/>
                  </a:lnTo>
                  <a:lnTo>
                    <a:pt x="3828" y="2561"/>
                  </a:lnTo>
                  <a:lnTo>
                    <a:pt x="3828" y="2256"/>
                  </a:lnTo>
                  <a:cubicBezTo>
                    <a:pt x="5324" y="2194"/>
                    <a:pt x="6073" y="1927"/>
                    <a:pt x="6073" y="1636"/>
                  </a:cubicBezTo>
                  <a:cubicBezTo>
                    <a:pt x="6073" y="926"/>
                    <a:pt x="2346" y="1129"/>
                    <a:pt x="2346" y="888"/>
                  </a:cubicBezTo>
                  <a:cubicBezTo>
                    <a:pt x="2346" y="825"/>
                    <a:pt x="2561" y="774"/>
                    <a:pt x="3220" y="774"/>
                  </a:cubicBezTo>
                  <a:cubicBezTo>
                    <a:pt x="3803" y="774"/>
                    <a:pt x="4437" y="825"/>
                    <a:pt x="5096" y="913"/>
                  </a:cubicBezTo>
                  <a:lnTo>
                    <a:pt x="5781" y="444"/>
                  </a:lnTo>
                  <a:cubicBezTo>
                    <a:pt x="5236" y="355"/>
                    <a:pt x="4538" y="304"/>
                    <a:pt x="3828" y="292"/>
                  </a:cubicBezTo>
                  <a:lnTo>
                    <a:pt x="38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0"/>
            <p:cNvSpPr/>
            <p:nvPr/>
          </p:nvSpPr>
          <p:spPr>
            <a:xfrm>
              <a:off x="3453675" y="1634350"/>
              <a:ext cx="151825" cy="64050"/>
            </a:xfrm>
            <a:custGeom>
              <a:avLst/>
              <a:gdLst/>
              <a:ahLst/>
              <a:cxnLst/>
              <a:rect l="l" t="t" r="r" b="b"/>
              <a:pathLst>
                <a:path w="6073" h="2562" extrusionOk="0">
                  <a:moveTo>
                    <a:pt x="2472" y="1"/>
                  </a:moveTo>
                  <a:lnTo>
                    <a:pt x="2472" y="293"/>
                  </a:lnTo>
                  <a:cubicBezTo>
                    <a:pt x="888" y="356"/>
                    <a:pt x="102" y="622"/>
                    <a:pt x="102" y="927"/>
                  </a:cubicBezTo>
                  <a:cubicBezTo>
                    <a:pt x="102" y="1636"/>
                    <a:pt x="3829" y="1446"/>
                    <a:pt x="3829" y="1687"/>
                  </a:cubicBezTo>
                  <a:cubicBezTo>
                    <a:pt x="3829" y="1750"/>
                    <a:pt x="3601" y="1789"/>
                    <a:pt x="2954" y="1789"/>
                  </a:cubicBezTo>
                  <a:cubicBezTo>
                    <a:pt x="2206" y="1789"/>
                    <a:pt x="1357" y="1725"/>
                    <a:pt x="723" y="1611"/>
                  </a:cubicBezTo>
                  <a:lnTo>
                    <a:pt x="1" y="2080"/>
                  </a:lnTo>
                  <a:cubicBezTo>
                    <a:pt x="571" y="2181"/>
                    <a:pt x="1509" y="2257"/>
                    <a:pt x="2472" y="2282"/>
                  </a:cubicBezTo>
                  <a:lnTo>
                    <a:pt x="2472" y="2561"/>
                  </a:lnTo>
                  <a:lnTo>
                    <a:pt x="3829" y="2561"/>
                  </a:lnTo>
                  <a:lnTo>
                    <a:pt x="3829" y="2257"/>
                  </a:lnTo>
                  <a:cubicBezTo>
                    <a:pt x="5325" y="2194"/>
                    <a:pt x="6072" y="1928"/>
                    <a:pt x="6072" y="1636"/>
                  </a:cubicBezTo>
                  <a:cubicBezTo>
                    <a:pt x="6072" y="927"/>
                    <a:pt x="2345" y="1129"/>
                    <a:pt x="2345" y="888"/>
                  </a:cubicBezTo>
                  <a:cubicBezTo>
                    <a:pt x="2345" y="825"/>
                    <a:pt x="2561" y="775"/>
                    <a:pt x="3220" y="775"/>
                  </a:cubicBezTo>
                  <a:cubicBezTo>
                    <a:pt x="3804" y="775"/>
                    <a:pt x="4437" y="825"/>
                    <a:pt x="5097" y="913"/>
                  </a:cubicBezTo>
                  <a:lnTo>
                    <a:pt x="5781" y="445"/>
                  </a:lnTo>
                  <a:cubicBezTo>
                    <a:pt x="5235" y="356"/>
                    <a:pt x="4539" y="305"/>
                    <a:pt x="3829" y="293"/>
                  </a:cubicBezTo>
                  <a:lnTo>
                    <a:pt x="38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0"/>
            <p:cNvSpPr/>
            <p:nvPr/>
          </p:nvSpPr>
          <p:spPr>
            <a:xfrm>
              <a:off x="3339275" y="1596650"/>
              <a:ext cx="402475" cy="107150"/>
            </a:xfrm>
            <a:custGeom>
              <a:avLst/>
              <a:gdLst/>
              <a:ahLst/>
              <a:cxnLst/>
              <a:rect l="l" t="t" r="r" b="b"/>
              <a:pathLst>
                <a:path w="16099" h="4286" extrusionOk="0">
                  <a:moveTo>
                    <a:pt x="8202" y="1"/>
                  </a:moveTo>
                  <a:lnTo>
                    <a:pt x="7974" y="13"/>
                  </a:lnTo>
                  <a:lnTo>
                    <a:pt x="0" y="13"/>
                  </a:lnTo>
                  <a:lnTo>
                    <a:pt x="0" y="1737"/>
                  </a:lnTo>
                  <a:lnTo>
                    <a:pt x="0" y="1801"/>
                  </a:lnTo>
                  <a:cubicBezTo>
                    <a:pt x="0" y="2105"/>
                    <a:pt x="178" y="2396"/>
                    <a:pt x="507" y="2663"/>
                  </a:cubicBezTo>
                  <a:cubicBezTo>
                    <a:pt x="533" y="2688"/>
                    <a:pt x="571" y="2726"/>
                    <a:pt x="609" y="2751"/>
                  </a:cubicBezTo>
                  <a:lnTo>
                    <a:pt x="723" y="2827"/>
                  </a:lnTo>
                  <a:cubicBezTo>
                    <a:pt x="761" y="2852"/>
                    <a:pt x="786" y="2878"/>
                    <a:pt x="825" y="2891"/>
                  </a:cubicBezTo>
                  <a:cubicBezTo>
                    <a:pt x="1028" y="3030"/>
                    <a:pt x="1281" y="3157"/>
                    <a:pt x="1572" y="3271"/>
                  </a:cubicBezTo>
                  <a:cubicBezTo>
                    <a:pt x="1636" y="3309"/>
                    <a:pt x="1712" y="3334"/>
                    <a:pt x="1788" y="3359"/>
                  </a:cubicBezTo>
                  <a:cubicBezTo>
                    <a:pt x="1952" y="3423"/>
                    <a:pt x="2118" y="3486"/>
                    <a:pt x="2282" y="3537"/>
                  </a:cubicBezTo>
                  <a:cubicBezTo>
                    <a:pt x="2397" y="3575"/>
                    <a:pt x="2523" y="3613"/>
                    <a:pt x="2637" y="3638"/>
                  </a:cubicBezTo>
                  <a:cubicBezTo>
                    <a:pt x="2662" y="3652"/>
                    <a:pt x="2688" y="3652"/>
                    <a:pt x="2701" y="3664"/>
                  </a:cubicBezTo>
                  <a:cubicBezTo>
                    <a:pt x="2752" y="3677"/>
                    <a:pt x="2802" y="3689"/>
                    <a:pt x="2865" y="3702"/>
                  </a:cubicBezTo>
                  <a:cubicBezTo>
                    <a:pt x="3132" y="3765"/>
                    <a:pt x="3411" y="3841"/>
                    <a:pt x="3702" y="3892"/>
                  </a:cubicBezTo>
                  <a:cubicBezTo>
                    <a:pt x="3778" y="3905"/>
                    <a:pt x="3854" y="3917"/>
                    <a:pt x="3930" y="3943"/>
                  </a:cubicBezTo>
                  <a:cubicBezTo>
                    <a:pt x="4044" y="3956"/>
                    <a:pt x="4146" y="3981"/>
                    <a:pt x="4259" y="3993"/>
                  </a:cubicBezTo>
                  <a:cubicBezTo>
                    <a:pt x="4425" y="4019"/>
                    <a:pt x="4602" y="4044"/>
                    <a:pt x="4780" y="4069"/>
                  </a:cubicBezTo>
                  <a:cubicBezTo>
                    <a:pt x="4843" y="4082"/>
                    <a:pt x="4919" y="4095"/>
                    <a:pt x="4995" y="4108"/>
                  </a:cubicBezTo>
                  <a:cubicBezTo>
                    <a:pt x="5273" y="4133"/>
                    <a:pt x="5552" y="4171"/>
                    <a:pt x="5844" y="4196"/>
                  </a:cubicBezTo>
                  <a:cubicBezTo>
                    <a:pt x="5920" y="4196"/>
                    <a:pt x="5997" y="4209"/>
                    <a:pt x="6059" y="4209"/>
                  </a:cubicBezTo>
                  <a:cubicBezTo>
                    <a:pt x="6135" y="4221"/>
                    <a:pt x="6212" y="4221"/>
                    <a:pt x="6288" y="4221"/>
                  </a:cubicBezTo>
                  <a:cubicBezTo>
                    <a:pt x="6490" y="4247"/>
                    <a:pt x="6693" y="4260"/>
                    <a:pt x="6909" y="4260"/>
                  </a:cubicBezTo>
                  <a:cubicBezTo>
                    <a:pt x="6985" y="4260"/>
                    <a:pt x="7061" y="4272"/>
                    <a:pt x="7137" y="4272"/>
                  </a:cubicBezTo>
                  <a:cubicBezTo>
                    <a:pt x="7416" y="4285"/>
                    <a:pt x="7695" y="4285"/>
                    <a:pt x="7974" y="4285"/>
                  </a:cubicBezTo>
                  <a:lnTo>
                    <a:pt x="8202" y="4285"/>
                  </a:lnTo>
                  <a:cubicBezTo>
                    <a:pt x="8493" y="4285"/>
                    <a:pt x="8772" y="4285"/>
                    <a:pt x="9051" y="4272"/>
                  </a:cubicBezTo>
                  <a:cubicBezTo>
                    <a:pt x="9127" y="4260"/>
                    <a:pt x="9191" y="4260"/>
                    <a:pt x="9267" y="4260"/>
                  </a:cubicBezTo>
                  <a:cubicBezTo>
                    <a:pt x="9558" y="4247"/>
                    <a:pt x="9837" y="4221"/>
                    <a:pt x="10116" y="4209"/>
                  </a:cubicBezTo>
                  <a:cubicBezTo>
                    <a:pt x="10192" y="4196"/>
                    <a:pt x="10268" y="4196"/>
                    <a:pt x="10344" y="4184"/>
                  </a:cubicBezTo>
                  <a:cubicBezTo>
                    <a:pt x="10623" y="4159"/>
                    <a:pt x="10915" y="4133"/>
                    <a:pt x="11180" y="4095"/>
                  </a:cubicBezTo>
                  <a:lnTo>
                    <a:pt x="11409" y="4057"/>
                  </a:lnTo>
                  <a:cubicBezTo>
                    <a:pt x="11701" y="4019"/>
                    <a:pt x="11980" y="3968"/>
                    <a:pt x="12258" y="3917"/>
                  </a:cubicBezTo>
                  <a:cubicBezTo>
                    <a:pt x="12321" y="3905"/>
                    <a:pt x="12397" y="3892"/>
                    <a:pt x="12473" y="3880"/>
                  </a:cubicBezTo>
                  <a:cubicBezTo>
                    <a:pt x="12765" y="3816"/>
                    <a:pt x="13056" y="3753"/>
                    <a:pt x="13323" y="3677"/>
                  </a:cubicBezTo>
                  <a:cubicBezTo>
                    <a:pt x="13399" y="3664"/>
                    <a:pt x="13475" y="3638"/>
                    <a:pt x="13538" y="3613"/>
                  </a:cubicBezTo>
                  <a:cubicBezTo>
                    <a:pt x="13842" y="3537"/>
                    <a:pt x="14134" y="3436"/>
                    <a:pt x="14388" y="3334"/>
                  </a:cubicBezTo>
                  <a:cubicBezTo>
                    <a:pt x="14464" y="3309"/>
                    <a:pt x="14540" y="3271"/>
                    <a:pt x="14616" y="3246"/>
                  </a:cubicBezTo>
                  <a:cubicBezTo>
                    <a:pt x="14946" y="3094"/>
                    <a:pt x="15225" y="2942"/>
                    <a:pt x="15453" y="2776"/>
                  </a:cubicBezTo>
                  <a:cubicBezTo>
                    <a:pt x="15541" y="2726"/>
                    <a:pt x="15617" y="2663"/>
                    <a:pt x="15681" y="2599"/>
                  </a:cubicBezTo>
                  <a:cubicBezTo>
                    <a:pt x="15960" y="2345"/>
                    <a:pt x="16099" y="2080"/>
                    <a:pt x="16099" y="1801"/>
                  </a:cubicBezTo>
                  <a:lnTo>
                    <a:pt x="16099" y="1775"/>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0"/>
            <p:cNvSpPr/>
            <p:nvPr/>
          </p:nvSpPr>
          <p:spPr>
            <a:xfrm>
              <a:off x="3351950" y="1596975"/>
              <a:ext cx="5425" cy="70375"/>
            </a:xfrm>
            <a:custGeom>
              <a:avLst/>
              <a:gdLst/>
              <a:ahLst/>
              <a:cxnLst/>
              <a:rect l="l" t="t" r="r" b="b"/>
              <a:pathLst>
                <a:path w="217" h="2815" extrusionOk="0">
                  <a:moveTo>
                    <a:pt x="0" y="0"/>
                  </a:moveTo>
                  <a:lnTo>
                    <a:pt x="0" y="2650"/>
                  </a:lnTo>
                  <a:cubicBezTo>
                    <a:pt x="26" y="2675"/>
                    <a:pt x="64" y="2713"/>
                    <a:pt x="102" y="2738"/>
                  </a:cubicBezTo>
                  <a:lnTo>
                    <a:pt x="216" y="2814"/>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0"/>
            <p:cNvSpPr/>
            <p:nvPr/>
          </p:nvSpPr>
          <p:spPr>
            <a:xfrm>
              <a:off x="3378575" y="1596975"/>
              <a:ext cx="5425" cy="83675"/>
            </a:xfrm>
            <a:custGeom>
              <a:avLst/>
              <a:gdLst/>
              <a:ahLst/>
              <a:cxnLst/>
              <a:rect l="l" t="t" r="r" b="b"/>
              <a:pathLst>
                <a:path w="217" h="3347" extrusionOk="0">
                  <a:moveTo>
                    <a:pt x="0" y="0"/>
                  </a:moveTo>
                  <a:lnTo>
                    <a:pt x="0" y="3258"/>
                  </a:lnTo>
                  <a:cubicBezTo>
                    <a:pt x="64" y="3296"/>
                    <a:pt x="140" y="3321"/>
                    <a:pt x="216" y="3346"/>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0"/>
            <p:cNvSpPr/>
            <p:nvPr/>
          </p:nvSpPr>
          <p:spPr>
            <a:xfrm>
              <a:off x="3405175" y="1596975"/>
              <a:ext cx="5750" cy="92250"/>
            </a:xfrm>
            <a:custGeom>
              <a:avLst/>
              <a:gdLst/>
              <a:ahLst/>
              <a:cxnLst/>
              <a:rect l="l" t="t" r="r" b="b"/>
              <a:pathLst>
                <a:path w="230" h="3690" extrusionOk="0">
                  <a:moveTo>
                    <a:pt x="1" y="0"/>
                  </a:moveTo>
                  <a:lnTo>
                    <a:pt x="1" y="3625"/>
                  </a:lnTo>
                  <a:cubicBezTo>
                    <a:pt x="26" y="3639"/>
                    <a:pt x="52" y="3639"/>
                    <a:pt x="65" y="3651"/>
                  </a:cubicBezTo>
                  <a:cubicBezTo>
                    <a:pt x="116" y="3664"/>
                    <a:pt x="166" y="3676"/>
                    <a:pt x="229" y="368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0"/>
            <p:cNvSpPr/>
            <p:nvPr/>
          </p:nvSpPr>
          <p:spPr>
            <a:xfrm>
              <a:off x="3431800" y="1596975"/>
              <a:ext cx="5725" cy="98250"/>
            </a:xfrm>
            <a:custGeom>
              <a:avLst/>
              <a:gdLst/>
              <a:ahLst/>
              <a:cxnLst/>
              <a:rect l="l" t="t" r="r" b="b"/>
              <a:pathLst>
                <a:path w="229" h="3930" extrusionOk="0">
                  <a:moveTo>
                    <a:pt x="1" y="0"/>
                  </a:moveTo>
                  <a:lnTo>
                    <a:pt x="1" y="3879"/>
                  </a:lnTo>
                  <a:cubicBezTo>
                    <a:pt x="77" y="3892"/>
                    <a:pt x="153" y="3904"/>
                    <a:pt x="229" y="3930"/>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0"/>
            <p:cNvSpPr/>
            <p:nvPr/>
          </p:nvSpPr>
          <p:spPr>
            <a:xfrm>
              <a:off x="3458750" y="1596975"/>
              <a:ext cx="5400" cy="102375"/>
            </a:xfrm>
            <a:custGeom>
              <a:avLst/>
              <a:gdLst/>
              <a:ahLst/>
              <a:cxnLst/>
              <a:rect l="l" t="t" r="r" b="b"/>
              <a:pathLst>
                <a:path w="216" h="4095" extrusionOk="0">
                  <a:moveTo>
                    <a:pt x="1" y="0"/>
                  </a:moveTo>
                  <a:lnTo>
                    <a:pt x="1" y="4056"/>
                  </a:lnTo>
                  <a:cubicBezTo>
                    <a:pt x="64" y="4069"/>
                    <a:pt x="140" y="4082"/>
                    <a:pt x="216" y="4095"/>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0"/>
            <p:cNvSpPr/>
            <p:nvPr/>
          </p:nvSpPr>
          <p:spPr>
            <a:xfrm>
              <a:off x="3485375" y="1596975"/>
              <a:ext cx="5400" cy="104925"/>
            </a:xfrm>
            <a:custGeom>
              <a:avLst/>
              <a:gdLst/>
              <a:ahLst/>
              <a:cxnLst/>
              <a:rect l="l" t="t" r="r" b="b"/>
              <a:pathLst>
                <a:path w="216" h="4197" extrusionOk="0">
                  <a:moveTo>
                    <a:pt x="0" y="0"/>
                  </a:moveTo>
                  <a:lnTo>
                    <a:pt x="0" y="4183"/>
                  </a:lnTo>
                  <a:cubicBezTo>
                    <a:pt x="76" y="4183"/>
                    <a:pt x="153" y="4196"/>
                    <a:pt x="215" y="4196"/>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0"/>
            <p:cNvSpPr/>
            <p:nvPr/>
          </p:nvSpPr>
          <p:spPr>
            <a:xfrm>
              <a:off x="3512000" y="1596975"/>
              <a:ext cx="5725" cy="106500"/>
            </a:xfrm>
            <a:custGeom>
              <a:avLst/>
              <a:gdLst/>
              <a:ahLst/>
              <a:cxnLst/>
              <a:rect l="l" t="t" r="r" b="b"/>
              <a:pathLst>
                <a:path w="229" h="4260" extrusionOk="0">
                  <a:moveTo>
                    <a:pt x="0" y="0"/>
                  </a:moveTo>
                  <a:lnTo>
                    <a:pt x="0" y="4247"/>
                  </a:lnTo>
                  <a:cubicBezTo>
                    <a:pt x="76" y="4247"/>
                    <a:pt x="152" y="4259"/>
                    <a:pt x="228" y="4259"/>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0"/>
            <p:cNvSpPr/>
            <p:nvPr/>
          </p:nvSpPr>
          <p:spPr>
            <a:xfrm>
              <a:off x="3538600" y="1596650"/>
              <a:ext cx="5750" cy="107150"/>
            </a:xfrm>
            <a:custGeom>
              <a:avLst/>
              <a:gdLst/>
              <a:ahLst/>
              <a:cxnLst/>
              <a:rect l="l" t="t" r="r" b="b"/>
              <a:pathLst>
                <a:path w="230" h="4286" extrusionOk="0">
                  <a:moveTo>
                    <a:pt x="229" y="1"/>
                  </a:moveTo>
                  <a:lnTo>
                    <a:pt x="1" y="13"/>
                  </a:lnTo>
                  <a:lnTo>
                    <a:pt x="1" y="4285"/>
                  </a:lnTo>
                  <a:lnTo>
                    <a:pt x="229" y="4285"/>
                  </a:ln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0"/>
            <p:cNvSpPr/>
            <p:nvPr/>
          </p:nvSpPr>
          <p:spPr>
            <a:xfrm>
              <a:off x="3565525" y="1596650"/>
              <a:ext cx="5425" cy="106825"/>
            </a:xfrm>
            <a:custGeom>
              <a:avLst/>
              <a:gdLst/>
              <a:ahLst/>
              <a:cxnLst/>
              <a:rect l="l" t="t" r="r" b="b"/>
              <a:pathLst>
                <a:path w="217" h="4273" extrusionOk="0">
                  <a:moveTo>
                    <a:pt x="1" y="1"/>
                  </a:moveTo>
                  <a:lnTo>
                    <a:pt x="1" y="4272"/>
                  </a:lnTo>
                  <a:cubicBezTo>
                    <a:pt x="77" y="4260"/>
                    <a:pt x="141" y="4260"/>
                    <a:pt x="217" y="4260"/>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0"/>
            <p:cNvSpPr/>
            <p:nvPr/>
          </p:nvSpPr>
          <p:spPr>
            <a:xfrm>
              <a:off x="3592150" y="1596650"/>
              <a:ext cx="5725" cy="105250"/>
            </a:xfrm>
            <a:custGeom>
              <a:avLst/>
              <a:gdLst/>
              <a:ahLst/>
              <a:cxnLst/>
              <a:rect l="l" t="t" r="r" b="b"/>
              <a:pathLst>
                <a:path w="229" h="4210" extrusionOk="0">
                  <a:moveTo>
                    <a:pt x="1" y="1"/>
                  </a:moveTo>
                  <a:lnTo>
                    <a:pt x="1" y="4209"/>
                  </a:lnTo>
                  <a:cubicBezTo>
                    <a:pt x="77" y="4196"/>
                    <a:pt x="153" y="4196"/>
                    <a:pt x="229" y="4184"/>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0"/>
            <p:cNvSpPr/>
            <p:nvPr/>
          </p:nvSpPr>
          <p:spPr>
            <a:xfrm>
              <a:off x="3618775" y="1596650"/>
              <a:ext cx="5725" cy="102375"/>
            </a:xfrm>
            <a:custGeom>
              <a:avLst/>
              <a:gdLst/>
              <a:ahLst/>
              <a:cxnLst/>
              <a:rect l="l" t="t" r="r" b="b"/>
              <a:pathLst>
                <a:path w="229" h="4095" extrusionOk="0">
                  <a:moveTo>
                    <a:pt x="0" y="1"/>
                  </a:moveTo>
                  <a:lnTo>
                    <a:pt x="0" y="4095"/>
                  </a:lnTo>
                  <a:lnTo>
                    <a:pt x="229" y="4057"/>
                  </a:ln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0"/>
            <p:cNvSpPr/>
            <p:nvPr/>
          </p:nvSpPr>
          <p:spPr>
            <a:xfrm>
              <a:off x="3645725" y="1596650"/>
              <a:ext cx="5400" cy="97950"/>
            </a:xfrm>
            <a:custGeom>
              <a:avLst/>
              <a:gdLst/>
              <a:ahLst/>
              <a:cxnLst/>
              <a:rect l="l" t="t" r="r" b="b"/>
              <a:pathLst>
                <a:path w="216" h="3918" extrusionOk="0">
                  <a:moveTo>
                    <a:pt x="0" y="1"/>
                  </a:moveTo>
                  <a:lnTo>
                    <a:pt x="0" y="3917"/>
                  </a:lnTo>
                  <a:cubicBezTo>
                    <a:pt x="63" y="3905"/>
                    <a:pt x="139" y="3892"/>
                    <a:pt x="215" y="3880"/>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0"/>
            <p:cNvSpPr/>
            <p:nvPr/>
          </p:nvSpPr>
          <p:spPr>
            <a:xfrm>
              <a:off x="3672350" y="1596650"/>
              <a:ext cx="5400" cy="91925"/>
            </a:xfrm>
            <a:custGeom>
              <a:avLst/>
              <a:gdLst/>
              <a:ahLst/>
              <a:cxnLst/>
              <a:rect l="l" t="t" r="r" b="b"/>
              <a:pathLst>
                <a:path w="216" h="3677" extrusionOk="0">
                  <a:moveTo>
                    <a:pt x="0" y="1"/>
                  </a:moveTo>
                  <a:lnTo>
                    <a:pt x="0" y="3677"/>
                  </a:lnTo>
                  <a:cubicBezTo>
                    <a:pt x="76" y="3664"/>
                    <a:pt x="152" y="3638"/>
                    <a:pt x="215" y="3613"/>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0"/>
            <p:cNvSpPr/>
            <p:nvPr/>
          </p:nvSpPr>
          <p:spPr>
            <a:xfrm>
              <a:off x="3698950" y="1596650"/>
              <a:ext cx="5750" cy="83375"/>
            </a:xfrm>
            <a:custGeom>
              <a:avLst/>
              <a:gdLst/>
              <a:ahLst/>
              <a:cxnLst/>
              <a:rect l="l" t="t" r="r" b="b"/>
              <a:pathLst>
                <a:path w="230" h="3335" extrusionOk="0">
                  <a:moveTo>
                    <a:pt x="1" y="1"/>
                  </a:moveTo>
                  <a:lnTo>
                    <a:pt x="1" y="3334"/>
                  </a:lnTo>
                  <a:cubicBezTo>
                    <a:pt x="77" y="3309"/>
                    <a:pt x="153" y="3271"/>
                    <a:pt x="229" y="3246"/>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0"/>
            <p:cNvSpPr/>
            <p:nvPr/>
          </p:nvSpPr>
          <p:spPr>
            <a:xfrm>
              <a:off x="3725575" y="1596650"/>
              <a:ext cx="5725" cy="69425"/>
            </a:xfrm>
            <a:custGeom>
              <a:avLst/>
              <a:gdLst/>
              <a:ahLst/>
              <a:cxnLst/>
              <a:rect l="l" t="t" r="r" b="b"/>
              <a:pathLst>
                <a:path w="229" h="2777" extrusionOk="0">
                  <a:moveTo>
                    <a:pt x="1" y="1"/>
                  </a:moveTo>
                  <a:lnTo>
                    <a:pt x="1" y="2776"/>
                  </a:lnTo>
                  <a:cubicBezTo>
                    <a:pt x="89" y="2726"/>
                    <a:pt x="165" y="2663"/>
                    <a:pt x="229" y="2599"/>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0"/>
            <p:cNvSpPr/>
            <p:nvPr/>
          </p:nvSpPr>
          <p:spPr>
            <a:xfrm>
              <a:off x="3339275" y="1539925"/>
              <a:ext cx="402475" cy="114425"/>
            </a:xfrm>
            <a:custGeom>
              <a:avLst/>
              <a:gdLst/>
              <a:ahLst/>
              <a:cxnLst/>
              <a:rect l="l" t="t" r="r" b="b"/>
              <a:pathLst>
                <a:path w="16099" h="4577" extrusionOk="0">
                  <a:moveTo>
                    <a:pt x="8050" y="0"/>
                  </a:moveTo>
                  <a:cubicBezTo>
                    <a:pt x="3715" y="0"/>
                    <a:pt x="166" y="977"/>
                    <a:pt x="14" y="2206"/>
                  </a:cubicBezTo>
                  <a:cubicBezTo>
                    <a:pt x="14" y="2231"/>
                    <a:pt x="0" y="2257"/>
                    <a:pt x="0" y="2282"/>
                  </a:cubicBezTo>
                  <a:cubicBezTo>
                    <a:pt x="0" y="2599"/>
                    <a:pt x="229" y="2890"/>
                    <a:pt x="622" y="3157"/>
                  </a:cubicBezTo>
                  <a:cubicBezTo>
                    <a:pt x="685" y="3208"/>
                    <a:pt x="749" y="3245"/>
                    <a:pt x="825" y="3284"/>
                  </a:cubicBezTo>
                  <a:cubicBezTo>
                    <a:pt x="1205" y="3512"/>
                    <a:pt x="1699" y="3702"/>
                    <a:pt x="2282" y="3879"/>
                  </a:cubicBezTo>
                  <a:lnTo>
                    <a:pt x="2701" y="3994"/>
                  </a:lnTo>
                  <a:cubicBezTo>
                    <a:pt x="3182" y="4107"/>
                    <a:pt x="3702" y="4222"/>
                    <a:pt x="4259" y="4298"/>
                  </a:cubicBezTo>
                  <a:cubicBezTo>
                    <a:pt x="4893" y="4399"/>
                    <a:pt x="5566" y="4475"/>
                    <a:pt x="6288" y="4513"/>
                  </a:cubicBezTo>
                  <a:cubicBezTo>
                    <a:pt x="6858" y="4552"/>
                    <a:pt x="7442" y="4577"/>
                    <a:pt x="8050" y="4577"/>
                  </a:cubicBezTo>
                  <a:cubicBezTo>
                    <a:pt x="12499" y="4577"/>
                    <a:pt x="16099" y="3550"/>
                    <a:pt x="16099" y="2282"/>
                  </a:cubicBezTo>
                  <a:lnTo>
                    <a:pt x="16099" y="2206"/>
                  </a:lnTo>
                  <a:cubicBezTo>
                    <a:pt x="16073" y="2054"/>
                    <a:pt x="16010" y="1902"/>
                    <a:pt x="15884" y="1763"/>
                  </a:cubicBezTo>
                  <a:cubicBezTo>
                    <a:pt x="15732" y="1572"/>
                    <a:pt x="15490" y="1383"/>
                    <a:pt x="15161" y="1217"/>
                  </a:cubicBezTo>
                  <a:cubicBezTo>
                    <a:pt x="14856" y="1053"/>
                    <a:pt x="14476" y="901"/>
                    <a:pt x="14033" y="761"/>
                  </a:cubicBezTo>
                  <a:cubicBezTo>
                    <a:pt x="13918" y="723"/>
                    <a:pt x="13792" y="685"/>
                    <a:pt x="13653" y="647"/>
                  </a:cubicBezTo>
                  <a:cubicBezTo>
                    <a:pt x="13056" y="482"/>
                    <a:pt x="12360" y="343"/>
                    <a:pt x="11611" y="229"/>
                  </a:cubicBezTo>
                  <a:cubicBezTo>
                    <a:pt x="11434" y="216"/>
                    <a:pt x="11256" y="191"/>
                    <a:pt x="11079" y="166"/>
                  </a:cubicBezTo>
                  <a:cubicBezTo>
                    <a:pt x="10141" y="64"/>
                    <a:pt x="9127" y="0"/>
                    <a:pt x="805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0"/>
            <p:cNvSpPr/>
            <p:nvPr/>
          </p:nvSpPr>
          <p:spPr>
            <a:xfrm>
              <a:off x="3445750" y="1583350"/>
              <a:ext cx="290625" cy="69400"/>
            </a:xfrm>
            <a:custGeom>
              <a:avLst/>
              <a:gdLst/>
              <a:ahLst/>
              <a:cxnLst/>
              <a:rect l="l" t="t" r="r" b="b"/>
              <a:pathLst>
                <a:path w="11625" h="2776" extrusionOk="0">
                  <a:moveTo>
                    <a:pt x="0" y="0"/>
                  </a:moveTo>
                  <a:lnTo>
                    <a:pt x="0" y="2776"/>
                  </a:lnTo>
                  <a:lnTo>
                    <a:pt x="11625" y="2776"/>
                  </a:lnTo>
                  <a:lnTo>
                    <a:pt x="11625"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0"/>
            <p:cNvSpPr/>
            <p:nvPr/>
          </p:nvSpPr>
          <p:spPr>
            <a:xfrm>
              <a:off x="3354800" y="1610600"/>
              <a:ext cx="35825" cy="11425"/>
            </a:xfrm>
            <a:custGeom>
              <a:avLst/>
              <a:gdLst/>
              <a:ahLst/>
              <a:cxnLst/>
              <a:rect l="l" t="t" r="r" b="b"/>
              <a:pathLst>
                <a:path w="1433" h="457" extrusionOk="0">
                  <a:moveTo>
                    <a:pt x="1142" y="1"/>
                  </a:moveTo>
                  <a:lnTo>
                    <a:pt x="1" y="330"/>
                  </a:lnTo>
                  <a:cubicBezTo>
                    <a:pt x="64" y="381"/>
                    <a:pt x="128" y="418"/>
                    <a:pt x="204" y="457"/>
                  </a:cubicBezTo>
                  <a:lnTo>
                    <a:pt x="1433" y="114"/>
                  </a:lnTo>
                  <a:cubicBezTo>
                    <a:pt x="1421" y="114"/>
                    <a:pt x="1407" y="102"/>
                    <a:pt x="1407" y="102"/>
                  </a:cubicBezTo>
                  <a:cubicBezTo>
                    <a:pt x="1319" y="63"/>
                    <a:pt x="1230" y="38"/>
                    <a:pt x="1142"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0"/>
            <p:cNvSpPr/>
            <p:nvPr/>
          </p:nvSpPr>
          <p:spPr>
            <a:xfrm>
              <a:off x="3396325" y="1628650"/>
              <a:ext cx="39300" cy="11125"/>
            </a:xfrm>
            <a:custGeom>
              <a:avLst/>
              <a:gdLst/>
              <a:ahLst/>
              <a:cxnLst/>
              <a:rect l="l" t="t" r="r" b="b"/>
              <a:pathLst>
                <a:path w="1572" h="445" extrusionOk="0">
                  <a:moveTo>
                    <a:pt x="1154" y="1"/>
                  </a:moveTo>
                  <a:lnTo>
                    <a:pt x="0" y="330"/>
                  </a:lnTo>
                  <a:lnTo>
                    <a:pt x="419" y="445"/>
                  </a:lnTo>
                  <a:lnTo>
                    <a:pt x="1572" y="115"/>
                  </a:lnTo>
                  <a:cubicBezTo>
                    <a:pt x="1445" y="90"/>
                    <a:pt x="1331" y="51"/>
                    <a:pt x="1217" y="26"/>
                  </a:cubicBezTo>
                  <a:cubicBezTo>
                    <a:pt x="1192" y="14"/>
                    <a:pt x="1166" y="14"/>
                    <a:pt x="1154"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0"/>
            <p:cNvSpPr/>
            <p:nvPr/>
          </p:nvSpPr>
          <p:spPr>
            <a:xfrm>
              <a:off x="3379825" y="1551325"/>
              <a:ext cx="321700" cy="91300"/>
            </a:xfrm>
            <a:custGeom>
              <a:avLst/>
              <a:gdLst/>
              <a:ahLst/>
              <a:cxnLst/>
              <a:rect l="l" t="t" r="r" b="b"/>
              <a:pathLst>
                <a:path w="12868" h="3652" extrusionOk="0">
                  <a:moveTo>
                    <a:pt x="6428" y="1"/>
                  </a:moveTo>
                  <a:cubicBezTo>
                    <a:pt x="2879" y="1"/>
                    <a:pt x="1" y="825"/>
                    <a:pt x="1" y="1826"/>
                  </a:cubicBezTo>
                  <a:lnTo>
                    <a:pt x="1" y="1915"/>
                  </a:lnTo>
                  <a:cubicBezTo>
                    <a:pt x="166" y="2879"/>
                    <a:pt x="2980" y="3651"/>
                    <a:pt x="6428" y="3651"/>
                  </a:cubicBezTo>
                  <a:cubicBezTo>
                    <a:pt x="9876" y="3651"/>
                    <a:pt x="12702" y="2879"/>
                    <a:pt x="12854" y="1915"/>
                  </a:cubicBezTo>
                  <a:cubicBezTo>
                    <a:pt x="12867" y="1890"/>
                    <a:pt x="12867" y="1851"/>
                    <a:pt x="12867" y="1826"/>
                  </a:cubicBezTo>
                  <a:cubicBezTo>
                    <a:pt x="12867" y="825"/>
                    <a:pt x="9977" y="1"/>
                    <a:pt x="64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0"/>
            <p:cNvSpPr/>
            <p:nvPr/>
          </p:nvSpPr>
          <p:spPr>
            <a:xfrm>
              <a:off x="3379825" y="1555475"/>
              <a:ext cx="321375" cy="87150"/>
            </a:xfrm>
            <a:custGeom>
              <a:avLst/>
              <a:gdLst/>
              <a:ahLst/>
              <a:cxnLst/>
              <a:rect l="l" t="t" r="r" b="b"/>
              <a:pathLst>
                <a:path w="12855" h="3486" extrusionOk="0">
                  <a:moveTo>
                    <a:pt x="6428" y="0"/>
                  </a:moveTo>
                  <a:cubicBezTo>
                    <a:pt x="2980" y="0"/>
                    <a:pt x="166" y="773"/>
                    <a:pt x="1" y="1749"/>
                  </a:cubicBezTo>
                  <a:cubicBezTo>
                    <a:pt x="26" y="1888"/>
                    <a:pt x="115" y="2028"/>
                    <a:pt x="242" y="2155"/>
                  </a:cubicBezTo>
                  <a:cubicBezTo>
                    <a:pt x="293" y="2218"/>
                    <a:pt x="369" y="2268"/>
                    <a:pt x="432" y="2332"/>
                  </a:cubicBezTo>
                  <a:cubicBezTo>
                    <a:pt x="749" y="2547"/>
                    <a:pt x="1206" y="2750"/>
                    <a:pt x="1789" y="2928"/>
                  </a:cubicBezTo>
                  <a:cubicBezTo>
                    <a:pt x="1915" y="2966"/>
                    <a:pt x="2042" y="3004"/>
                    <a:pt x="2181" y="3029"/>
                  </a:cubicBezTo>
                  <a:cubicBezTo>
                    <a:pt x="2713" y="3169"/>
                    <a:pt x="3335" y="3283"/>
                    <a:pt x="4020" y="3359"/>
                  </a:cubicBezTo>
                  <a:cubicBezTo>
                    <a:pt x="4704" y="3435"/>
                    <a:pt x="5426" y="3485"/>
                    <a:pt x="6200" y="3485"/>
                  </a:cubicBezTo>
                  <a:lnTo>
                    <a:pt x="6428" y="3485"/>
                  </a:lnTo>
                  <a:cubicBezTo>
                    <a:pt x="9876" y="3485"/>
                    <a:pt x="12702" y="2713"/>
                    <a:pt x="12854" y="1749"/>
                  </a:cubicBezTo>
                  <a:cubicBezTo>
                    <a:pt x="12854" y="1699"/>
                    <a:pt x="12842" y="1660"/>
                    <a:pt x="12817" y="1609"/>
                  </a:cubicBezTo>
                  <a:cubicBezTo>
                    <a:pt x="12727" y="1407"/>
                    <a:pt x="12525" y="1204"/>
                    <a:pt x="12208" y="1026"/>
                  </a:cubicBezTo>
                  <a:cubicBezTo>
                    <a:pt x="11891" y="849"/>
                    <a:pt x="11473" y="684"/>
                    <a:pt x="10966" y="532"/>
                  </a:cubicBezTo>
                  <a:cubicBezTo>
                    <a:pt x="10839" y="507"/>
                    <a:pt x="10699" y="469"/>
                    <a:pt x="10560" y="431"/>
                  </a:cubicBezTo>
                  <a:cubicBezTo>
                    <a:pt x="9913" y="279"/>
                    <a:pt x="9153" y="164"/>
                    <a:pt x="8329" y="88"/>
                  </a:cubicBezTo>
                  <a:cubicBezTo>
                    <a:pt x="8127" y="63"/>
                    <a:pt x="7911" y="51"/>
                    <a:pt x="7708" y="38"/>
                  </a:cubicBezTo>
                  <a:cubicBezTo>
                    <a:pt x="7290" y="12"/>
                    <a:pt x="6871" y="0"/>
                    <a:pt x="6428"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0"/>
            <p:cNvSpPr/>
            <p:nvPr/>
          </p:nvSpPr>
          <p:spPr>
            <a:xfrm>
              <a:off x="3480300" y="1632450"/>
              <a:ext cx="90325" cy="10175"/>
            </a:xfrm>
            <a:custGeom>
              <a:avLst/>
              <a:gdLst/>
              <a:ahLst/>
              <a:cxnLst/>
              <a:rect l="l" t="t" r="r" b="b"/>
              <a:pathLst>
                <a:path w="3613" h="407" extrusionOk="0">
                  <a:moveTo>
                    <a:pt x="976" y="1"/>
                  </a:moveTo>
                  <a:lnTo>
                    <a:pt x="1" y="280"/>
                  </a:lnTo>
                  <a:cubicBezTo>
                    <a:pt x="685" y="356"/>
                    <a:pt x="1407" y="406"/>
                    <a:pt x="2181" y="406"/>
                  </a:cubicBezTo>
                  <a:lnTo>
                    <a:pt x="3613" y="1"/>
                  </a:lnTo>
                  <a:cubicBezTo>
                    <a:pt x="3587" y="1"/>
                    <a:pt x="3575" y="1"/>
                    <a:pt x="3550" y="14"/>
                  </a:cubicBezTo>
                  <a:lnTo>
                    <a:pt x="3334" y="14"/>
                  </a:lnTo>
                  <a:cubicBezTo>
                    <a:pt x="3055" y="26"/>
                    <a:pt x="2776" y="39"/>
                    <a:pt x="2485" y="39"/>
                  </a:cubicBezTo>
                  <a:lnTo>
                    <a:pt x="2269" y="39"/>
                  </a:lnTo>
                  <a:cubicBezTo>
                    <a:pt x="1978" y="39"/>
                    <a:pt x="1699" y="26"/>
                    <a:pt x="1420" y="26"/>
                  </a:cubicBezTo>
                  <a:cubicBezTo>
                    <a:pt x="1344" y="14"/>
                    <a:pt x="1268" y="14"/>
                    <a:pt x="1192" y="14"/>
                  </a:cubicBezTo>
                  <a:cubicBezTo>
                    <a:pt x="1128" y="14"/>
                    <a:pt x="1052" y="1"/>
                    <a:pt x="976"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0"/>
            <p:cNvSpPr/>
            <p:nvPr/>
          </p:nvSpPr>
          <p:spPr>
            <a:xfrm>
              <a:off x="3389975" y="1613150"/>
              <a:ext cx="1300" cy="650"/>
            </a:xfrm>
            <a:custGeom>
              <a:avLst/>
              <a:gdLst/>
              <a:ahLst/>
              <a:cxnLst/>
              <a:rect l="l" t="t" r="r" b="b"/>
              <a:pathLst>
                <a:path w="52" h="26" extrusionOk="0">
                  <a:moveTo>
                    <a:pt x="1" y="0"/>
                  </a:moveTo>
                  <a:cubicBezTo>
                    <a:pt x="14" y="0"/>
                    <a:pt x="26" y="12"/>
                    <a:pt x="26" y="25"/>
                  </a:cubicBezTo>
                  <a:lnTo>
                    <a:pt x="51" y="12"/>
                  </a:lnTo>
                  <a:cubicBezTo>
                    <a:pt x="39" y="12"/>
                    <a:pt x="14" y="0"/>
                    <a:pt x="1"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0"/>
            <p:cNvSpPr/>
            <p:nvPr/>
          </p:nvSpPr>
          <p:spPr>
            <a:xfrm>
              <a:off x="3424525" y="1624850"/>
              <a:ext cx="25050" cy="6375"/>
            </a:xfrm>
            <a:custGeom>
              <a:avLst/>
              <a:gdLst/>
              <a:ahLst/>
              <a:cxnLst/>
              <a:rect l="l" t="t" r="r" b="b"/>
              <a:pathLst>
                <a:path w="1002" h="255" extrusionOk="0">
                  <a:moveTo>
                    <a:pt x="520" y="1"/>
                  </a:moveTo>
                  <a:lnTo>
                    <a:pt x="1" y="153"/>
                  </a:lnTo>
                  <a:cubicBezTo>
                    <a:pt x="127" y="191"/>
                    <a:pt x="254" y="229"/>
                    <a:pt x="393" y="254"/>
                  </a:cubicBezTo>
                  <a:lnTo>
                    <a:pt x="1002" y="90"/>
                  </a:lnTo>
                  <a:lnTo>
                    <a:pt x="773" y="51"/>
                  </a:lnTo>
                  <a:cubicBezTo>
                    <a:pt x="685" y="39"/>
                    <a:pt x="596" y="14"/>
                    <a:pt x="520"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0"/>
            <p:cNvSpPr/>
            <p:nvPr/>
          </p:nvSpPr>
          <p:spPr>
            <a:xfrm>
              <a:off x="3467300" y="1566225"/>
              <a:ext cx="151825" cy="64350"/>
            </a:xfrm>
            <a:custGeom>
              <a:avLst/>
              <a:gdLst/>
              <a:ahLst/>
              <a:cxnLst/>
              <a:rect l="l" t="t" r="r" b="b"/>
              <a:pathLst>
                <a:path w="6073" h="2574" extrusionOk="0">
                  <a:moveTo>
                    <a:pt x="2473" y="1"/>
                  </a:moveTo>
                  <a:lnTo>
                    <a:pt x="2473" y="305"/>
                  </a:lnTo>
                  <a:cubicBezTo>
                    <a:pt x="888" y="368"/>
                    <a:pt x="102" y="622"/>
                    <a:pt x="102" y="939"/>
                  </a:cubicBezTo>
                  <a:cubicBezTo>
                    <a:pt x="102" y="1649"/>
                    <a:pt x="3828" y="1458"/>
                    <a:pt x="3828" y="1700"/>
                  </a:cubicBezTo>
                  <a:cubicBezTo>
                    <a:pt x="3828" y="1762"/>
                    <a:pt x="3600" y="1801"/>
                    <a:pt x="2954" y="1801"/>
                  </a:cubicBezTo>
                  <a:cubicBezTo>
                    <a:pt x="2206" y="1801"/>
                    <a:pt x="1357" y="1725"/>
                    <a:pt x="723" y="1623"/>
                  </a:cubicBezTo>
                  <a:lnTo>
                    <a:pt x="0" y="2092"/>
                  </a:lnTo>
                  <a:cubicBezTo>
                    <a:pt x="571" y="2193"/>
                    <a:pt x="1509" y="2269"/>
                    <a:pt x="2473" y="2283"/>
                  </a:cubicBezTo>
                  <a:lnTo>
                    <a:pt x="2473" y="2574"/>
                  </a:lnTo>
                  <a:lnTo>
                    <a:pt x="3828" y="2574"/>
                  </a:lnTo>
                  <a:lnTo>
                    <a:pt x="3828" y="2269"/>
                  </a:lnTo>
                  <a:cubicBezTo>
                    <a:pt x="5324" y="2193"/>
                    <a:pt x="6073" y="1940"/>
                    <a:pt x="6073" y="1649"/>
                  </a:cubicBezTo>
                  <a:cubicBezTo>
                    <a:pt x="6073" y="939"/>
                    <a:pt x="2346" y="1129"/>
                    <a:pt x="2346" y="900"/>
                  </a:cubicBezTo>
                  <a:cubicBezTo>
                    <a:pt x="2346" y="838"/>
                    <a:pt x="2561" y="774"/>
                    <a:pt x="3220" y="774"/>
                  </a:cubicBezTo>
                  <a:cubicBezTo>
                    <a:pt x="3803" y="774"/>
                    <a:pt x="4437" y="824"/>
                    <a:pt x="5096" y="926"/>
                  </a:cubicBezTo>
                  <a:lnTo>
                    <a:pt x="5781" y="457"/>
                  </a:lnTo>
                  <a:cubicBezTo>
                    <a:pt x="5236" y="368"/>
                    <a:pt x="4538" y="317"/>
                    <a:pt x="3828" y="292"/>
                  </a:cubicBezTo>
                  <a:lnTo>
                    <a:pt x="38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0"/>
            <p:cNvSpPr/>
            <p:nvPr/>
          </p:nvSpPr>
          <p:spPr>
            <a:xfrm>
              <a:off x="3466025" y="1563700"/>
              <a:ext cx="152150" cy="64350"/>
            </a:xfrm>
            <a:custGeom>
              <a:avLst/>
              <a:gdLst/>
              <a:ahLst/>
              <a:cxnLst/>
              <a:rect l="l" t="t" r="r" b="b"/>
              <a:pathLst>
                <a:path w="6086" h="2574" extrusionOk="0">
                  <a:moveTo>
                    <a:pt x="2485" y="1"/>
                  </a:moveTo>
                  <a:lnTo>
                    <a:pt x="2485" y="305"/>
                  </a:lnTo>
                  <a:cubicBezTo>
                    <a:pt x="901" y="368"/>
                    <a:pt x="115" y="621"/>
                    <a:pt x="115" y="939"/>
                  </a:cubicBezTo>
                  <a:cubicBezTo>
                    <a:pt x="115" y="1648"/>
                    <a:pt x="3842" y="1458"/>
                    <a:pt x="3842" y="1699"/>
                  </a:cubicBezTo>
                  <a:cubicBezTo>
                    <a:pt x="3842" y="1762"/>
                    <a:pt x="3614" y="1801"/>
                    <a:pt x="2967" y="1801"/>
                  </a:cubicBezTo>
                  <a:cubicBezTo>
                    <a:pt x="2219" y="1801"/>
                    <a:pt x="1370" y="1724"/>
                    <a:pt x="736" y="1623"/>
                  </a:cubicBezTo>
                  <a:lnTo>
                    <a:pt x="1" y="2092"/>
                  </a:lnTo>
                  <a:cubicBezTo>
                    <a:pt x="584" y="2193"/>
                    <a:pt x="1522" y="2269"/>
                    <a:pt x="2485" y="2282"/>
                  </a:cubicBezTo>
                  <a:lnTo>
                    <a:pt x="2485" y="2573"/>
                  </a:lnTo>
                  <a:lnTo>
                    <a:pt x="3842" y="2573"/>
                  </a:lnTo>
                  <a:lnTo>
                    <a:pt x="3842" y="2269"/>
                  </a:lnTo>
                  <a:cubicBezTo>
                    <a:pt x="5325" y="2193"/>
                    <a:pt x="6085" y="1939"/>
                    <a:pt x="6085" y="1648"/>
                  </a:cubicBezTo>
                  <a:cubicBezTo>
                    <a:pt x="6085" y="939"/>
                    <a:pt x="2358" y="1128"/>
                    <a:pt x="2358" y="900"/>
                  </a:cubicBezTo>
                  <a:cubicBezTo>
                    <a:pt x="2358" y="837"/>
                    <a:pt x="2561" y="786"/>
                    <a:pt x="3234" y="786"/>
                  </a:cubicBezTo>
                  <a:cubicBezTo>
                    <a:pt x="3817" y="786"/>
                    <a:pt x="4450" y="824"/>
                    <a:pt x="5110" y="925"/>
                  </a:cubicBezTo>
                  <a:lnTo>
                    <a:pt x="5794" y="457"/>
                  </a:lnTo>
                  <a:cubicBezTo>
                    <a:pt x="5248" y="368"/>
                    <a:pt x="4552" y="317"/>
                    <a:pt x="3842" y="292"/>
                  </a:cubicBezTo>
                  <a:lnTo>
                    <a:pt x="3842"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0"/>
            <p:cNvSpPr/>
            <p:nvPr/>
          </p:nvSpPr>
          <p:spPr>
            <a:xfrm>
              <a:off x="3337375" y="1525975"/>
              <a:ext cx="402475" cy="107475"/>
            </a:xfrm>
            <a:custGeom>
              <a:avLst/>
              <a:gdLst/>
              <a:ahLst/>
              <a:cxnLst/>
              <a:rect l="l" t="t" r="r" b="b"/>
              <a:pathLst>
                <a:path w="16099" h="4299" extrusionOk="0">
                  <a:moveTo>
                    <a:pt x="13323" y="1"/>
                  </a:moveTo>
                  <a:lnTo>
                    <a:pt x="12473" y="14"/>
                  </a:lnTo>
                  <a:lnTo>
                    <a:pt x="4780" y="14"/>
                  </a:lnTo>
                  <a:lnTo>
                    <a:pt x="3930" y="26"/>
                  </a:lnTo>
                  <a:lnTo>
                    <a:pt x="13" y="26"/>
                  </a:lnTo>
                  <a:lnTo>
                    <a:pt x="13" y="1750"/>
                  </a:lnTo>
                  <a:cubicBezTo>
                    <a:pt x="0" y="1763"/>
                    <a:pt x="0" y="1788"/>
                    <a:pt x="0" y="1814"/>
                  </a:cubicBezTo>
                  <a:cubicBezTo>
                    <a:pt x="0" y="2118"/>
                    <a:pt x="178" y="2409"/>
                    <a:pt x="507" y="2676"/>
                  </a:cubicBezTo>
                  <a:cubicBezTo>
                    <a:pt x="546" y="2701"/>
                    <a:pt x="571" y="2726"/>
                    <a:pt x="609" y="2764"/>
                  </a:cubicBezTo>
                  <a:lnTo>
                    <a:pt x="723" y="2840"/>
                  </a:lnTo>
                  <a:cubicBezTo>
                    <a:pt x="761" y="2865"/>
                    <a:pt x="786" y="2879"/>
                    <a:pt x="825" y="2904"/>
                  </a:cubicBezTo>
                  <a:cubicBezTo>
                    <a:pt x="1040" y="3031"/>
                    <a:pt x="1281" y="3157"/>
                    <a:pt x="1572" y="3284"/>
                  </a:cubicBezTo>
                  <a:cubicBezTo>
                    <a:pt x="1648" y="3310"/>
                    <a:pt x="1724" y="3347"/>
                    <a:pt x="1800" y="3372"/>
                  </a:cubicBezTo>
                  <a:cubicBezTo>
                    <a:pt x="1952" y="3436"/>
                    <a:pt x="2118" y="3487"/>
                    <a:pt x="2282" y="3538"/>
                  </a:cubicBezTo>
                  <a:cubicBezTo>
                    <a:pt x="2397" y="3575"/>
                    <a:pt x="2523" y="3614"/>
                    <a:pt x="2637" y="3651"/>
                  </a:cubicBezTo>
                  <a:cubicBezTo>
                    <a:pt x="2662" y="3651"/>
                    <a:pt x="2688" y="3664"/>
                    <a:pt x="2701" y="3664"/>
                  </a:cubicBezTo>
                  <a:cubicBezTo>
                    <a:pt x="2764" y="3677"/>
                    <a:pt x="2814" y="3690"/>
                    <a:pt x="2865" y="3715"/>
                  </a:cubicBezTo>
                  <a:cubicBezTo>
                    <a:pt x="3132" y="3778"/>
                    <a:pt x="3411" y="3842"/>
                    <a:pt x="3715" y="3905"/>
                  </a:cubicBezTo>
                  <a:cubicBezTo>
                    <a:pt x="3778" y="3918"/>
                    <a:pt x="3854" y="3930"/>
                    <a:pt x="3930" y="3943"/>
                  </a:cubicBezTo>
                  <a:cubicBezTo>
                    <a:pt x="4044" y="3969"/>
                    <a:pt x="4146" y="3981"/>
                    <a:pt x="4259" y="4006"/>
                  </a:cubicBezTo>
                  <a:cubicBezTo>
                    <a:pt x="4425" y="4032"/>
                    <a:pt x="4602" y="4057"/>
                    <a:pt x="4780" y="4082"/>
                  </a:cubicBezTo>
                  <a:cubicBezTo>
                    <a:pt x="4856" y="4095"/>
                    <a:pt x="4919" y="4095"/>
                    <a:pt x="4995" y="4108"/>
                  </a:cubicBezTo>
                  <a:cubicBezTo>
                    <a:pt x="5273" y="4146"/>
                    <a:pt x="5552" y="4172"/>
                    <a:pt x="5844" y="4197"/>
                  </a:cubicBezTo>
                  <a:cubicBezTo>
                    <a:pt x="5920" y="4209"/>
                    <a:pt x="5996" y="4209"/>
                    <a:pt x="6073" y="4222"/>
                  </a:cubicBezTo>
                  <a:cubicBezTo>
                    <a:pt x="6135" y="4222"/>
                    <a:pt x="6211" y="4234"/>
                    <a:pt x="6288" y="4234"/>
                  </a:cubicBezTo>
                  <a:cubicBezTo>
                    <a:pt x="6490" y="4248"/>
                    <a:pt x="6706" y="4260"/>
                    <a:pt x="6909" y="4273"/>
                  </a:cubicBezTo>
                  <a:cubicBezTo>
                    <a:pt x="6985" y="4273"/>
                    <a:pt x="7061" y="4273"/>
                    <a:pt x="7137" y="4285"/>
                  </a:cubicBezTo>
                  <a:cubicBezTo>
                    <a:pt x="7416" y="4285"/>
                    <a:pt x="7695" y="4298"/>
                    <a:pt x="7986" y="4298"/>
                  </a:cubicBezTo>
                  <a:lnTo>
                    <a:pt x="8202" y="4298"/>
                  </a:lnTo>
                  <a:cubicBezTo>
                    <a:pt x="8493" y="4298"/>
                    <a:pt x="8772" y="4285"/>
                    <a:pt x="9051" y="4273"/>
                  </a:cubicBezTo>
                  <a:lnTo>
                    <a:pt x="9267" y="4273"/>
                  </a:lnTo>
                  <a:cubicBezTo>
                    <a:pt x="9558" y="4248"/>
                    <a:pt x="9837" y="4234"/>
                    <a:pt x="10116" y="4209"/>
                  </a:cubicBezTo>
                  <a:cubicBezTo>
                    <a:pt x="10192" y="4209"/>
                    <a:pt x="10268" y="4197"/>
                    <a:pt x="10344" y="4197"/>
                  </a:cubicBezTo>
                  <a:cubicBezTo>
                    <a:pt x="10636" y="4172"/>
                    <a:pt x="10915" y="4133"/>
                    <a:pt x="11180" y="4095"/>
                  </a:cubicBezTo>
                  <a:cubicBezTo>
                    <a:pt x="11256" y="4095"/>
                    <a:pt x="11332" y="4082"/>
                    <a:pt x="11409" y="4070"/>
                  </a:cubicBezTo>
                  <a:cubicBezTo>
                    <a:pt x="11701" y="4032"/>
                    <a:pt x="11979" y="3981"/>
                    <a:pt x="12258" y="3930"/>
                  </a:cubicBezTo>
                  <a:cubicBezTo>
                    <a:pt x="12334" y="3918"/>
                    <a:pt x="12397" y="3905"/>
                    <a:pt x="12473" y="3893"/>
                  </a:cubicBezTo>
                  <a:cubicBezTo>
                    <a:pt x="12778" y="3829"/>
                    <a:pt x="13056" y="3766"/>
                    <a:pt x="13323" y="3690"/>
                  </a:cubicBezTo>
                  <a:cubicBezTo>
                    <a:pt x="13399" y="3664"/>
                    <a:pt x="13475" y="3651"/>
                    <a:pt x="13551" y="3626"/>
                  </a:cubicBezTo>
                  <a:cubicBezTo>
                    <a:pt x="13855" y="3538"/>
                    <a:pt x="14134" y="3448"/>
                    <a:pt x="14388" y="3347"/>
                  </a:cubicBezTo>
                  <a:cubicBezTo>
                    <a:pt x="14464" y="3310"/>
                    <a:pt x="14540" y="3284"/>
                    <a:pt x="14616" y="3246"/>
                  </a:cubicBezTo>
                  <a:cubicBezTo>
                    <a:pt x="14946" y="3107"/>
                    <a:pt x="15224" y="2955"/>
                    <a:pt x="15465" y="2789"/>
                  </a:cubicBezTo>
                  <a:cubicBezTo>
                    <a:pt x="15541" y="2726"/>
                    <a:pt x="15617" y="2663"/>
                    <a:pt x="15681" y="2612"/>
                  </a:cubicBezTo>
                  <a:cubicBezTo>
                    <a:pt x="15960" y="2358"/>
                    <a:pt x="16099" y="2093"/>
                    <a:pt x="16099" y="1814"/>
                  </a:cubicBezTo>
                  <a:lnTo>
                    <a:pt x="16099" y="1788"/>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0"/>
            <p:cNvSpPr/>
            <p:nvPr/>
          </p:nvSpPr>
          <p:spPr>
            <a:xfrm>
              <a:off x="3350050" y="1526600"/>
              <a:ext cx="5425" cy="70400"/>
            </a:xfrm>
            <a:custGeom>
              <a:avLst/>
              <a:gdLst/>
              <a:ahLst/>
              <a:cxnLst/>
              <a:rect l="l" t="t" r="r" b="b"/>
              <a:pathLst>
                <a:path w="217" h="2816" extrusionOk="0">
                  <a:moveTo>
                    <a:pt x="0" y="1"/>
                  </a:moveTo>
                  <a:lnTo>
                    <a:pt x="0" y="2651"/>
                  </a:lnTo>
                  <a:cubicBezTo>
                    <a:pt x="39" y="2676"/>
                    <a:pt x="64" y="2701"/>
                    <a:pt x="102" y="2739"/>
                  </a:cubicBezTo>
                  <a:lnTo>
                    <a:pt x="216" y="2815"/>
                  </a:ln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0"/>
            <p:cNvSpPr/>
            <p:nvPr/>
          </p:nvSpPr>
          <p:spPr>
            <a:xfrm>
              <a:off x="3376675" y="1526600"/>
              <a:ext cx="5725" cy="83700"/>
            </a:xfrm>
            <a:custGeom>
              <a:avLst/>
              <a:gdLst/>
              <a:ahLst/>
              <a:cxnLst/>
              <a:rect l="l" t="t" r="r" b="b"/>
              <a:pathLst>
                <a:path w="229" h="3348" extrusionOk="0">
                  <a:moveTo>
                    <a:pt x="0" y="1"/>
                  </a:moveTo>
                  <a:lnTo>
                    <a:pt x="0" y="3259"/>
                  </a:lnTo>
                  <a:cubicBezTo>
                    <a:pt x="76" y="3285"/>
                    <a:pt x="152" y="3322"/>
                    <a:pt x="228" y="3347"/>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0"/>
            <p:cNvSpPr/>
            <p:nvPr/>
          </p:nvSpPr>
          <p:spPr>
            <a:xfrm>
              <a:off x="3403275" y="1526600"/>
              <a:ext cx="5750" cy="92275"/>
            </a:xfrm>
            <a:custGeom>
              <a:avLst/>
              <a:gdLst/>
              <a:ahLst/>
              <a:cxnLst/>
              <a:rect l="l" t="t" r="r" b="b"/>
              <a:pathLst>
                <a:path w="230" h="3691" extrusionOk="0">
                  <a:moveTo>
                    <a:pt x="1" y="1"/>
                  </a:moveTo>
                  <a:lnTo>
                    <a:pt x="1" y="3626"/>
                  </a:lnTo>
                  <a:cubicBezTo>
                    <a:pt x="26" y="3626"/>
                    <a:pt x="52" y="3639"/>
                    <a:pt x="65" y="3639"/>
                  </a:cubicBezTo>
                  <a:cubicBezTo>
                    <a:pt x="128" y="3652"/>
                    <a:pt x="178" y="3665"/>
                    <a:pt x="229" y="3690"/>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0"/>
            <p:cNvSpPr/>
            <p:nvPr/>
          </p:nvSpPr>
          <p:spPr>
            <a:xfrm>
              <a:off x="3430225" y="1526600"/>
              <a:ext cx="5400" cy="97975"/>
            </a:xfrm>
            <a:custGeom>
              <a:avLst/>
              <a:gdLst/>
              <a:ahLst/>
              <a:cxnLst/>
              <a:rect l="l" t="t" r="r" b="b"/>
              <a:pathLst>
                <a:path w="216" h="3919" extrusionOk="0">
                  <a:moveTo>
                    <a:pt x="1" y="1"/>
                  </a:moveTo>
                  <a:lnTo>
                    <a:pt x="1" y="3880"/>
                  </a:lnTo>
                  <a:cubicBezTo>
                    <a:pt x="64" y="3893"/>
                    <a:pt x="140" y="3905"/>
                    <a:pt x="216" y="3918"/>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0"/>
            <p:cNvSpPr/>
            <p:nvPr/>
          </p:nvSpPr>
          <p:spPr>
            <a:xfrm>
              <a:off x="3456850" y="1526300"/>
              <a:ext cx="5400" cy="102375"/>
            </a:xfrm>
            <a:custGeom>
              <a:avLst/>
              <a:gdLst/>
              <a:ahLst/>
              <a:cxnLst/>
              <a:rect l="l" t="t" r="r" b="b"/>
              <a:pathLst>
                <a:path w="216" h="4095" extrusionOk="0">
                  <a:moveTo>
                    <a:pt x="1" y="1"/>
                  </a:moveTo>
                  <a:lnTo>
                    <a:pt x="1" y="4069"/>
                  </a:lnTo>
                  <a:cubicBezTo>
                    <a:pt x="77" y="4082"/>
                    <a:pt x="140" y="4082"/>
                    <a:pt x="216" y="4095"/>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0"/>
            <p:cNvSpPr/>
            <p:nvPr/>
          </p:nvSpPr>
          <p:spPr>
            <a:xfrm>
              <a:off x="3483475" y="1526300"/>
              <a:ext cx="5725" cy="105250"/>
            </a:xfrm>
            <a:custGeom>
              <a:avLst/>
              <a:gdLst/>
              <a:ahLst/>
              <a:cxnLst/>
              <a:rect l="l" t="t" r="r" b="b"/>
              <a:pathLst>
                <a:path w="229" h="4210" extrusionOk="0">
                  <a:moveTo>
                    <a:pt x="0" y="1"/>
                  </a:moveTo>
                  <a:lnTo>
                    <a:pt x="0" y="4184"/>
                  </a:lnTo>
                  <a:cubicBezTo>
                    <a:pt x="76" y="4196"/>
                    <a:pt x="152" y="4196"/>
                    <a:pt x="229" y="4209"/>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0"/>
            <p:cNvSpPr/>
            <p:nvPr/>
          </p:nvSpPr>
          <p:spPr>
            <a:xfrm>
              <a:off x="3510100" y="1526300"/>
              <a:ext cx="5725" cy="106825"/>
            </a:xfrm>
            <a:custGeom>
              <a:avLst/>
              <a:gdLst/>
              <a:ahLst/>
              <a:cxnLst/>
              <a:rect l="l" t="t" r="r" b="b"/>
              <a:pathLst>
                <a:path w="229" h="4273" extrusionOk="0">
                  <a:moveTo>
                    <a:pt x="0" y="1"/>
                  </a:moveTo>
                  <a:lnTo>
                    <a:pt x="0" y="4260"/>
                  </a:lnTo>
                  <a:cubicBezTo>
                    <a:pt x="76" y="4260"/>
                    <a:pt x="152" y="4260"/>
                    <a:pt x="228" y="4272"/>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0"/>
            <p:cNvSpPr/>
            <p:nvPr/>
          </p:nvSpPr>
          <p:spPr>
            <a:xfrm>
              <a:off x="3537025" y="1526300"/>
              <a:ext cx="5425" cy="107150"/>
            </a:xfrm>
            <a:custGeom>
              <a:avLst/>
              <a:gdLst/>
              <a:ahLst/>
              <a:cxnLst/>
              <a:rect l="l" t="t" r="r" b="b"/>
              <a:pathLst>
                <a:path w="217" h="4286" extrusionOk="0">
                  <a:moveTo>
                    <a:pt x="0" y="1"/>
                  </a:moveTo>
                  <a:lnTo>
                    <a:pt x="0" y="4285"/>
                  </a:lnTo>
                  <a:lnTo>
                    <a:pt x="216" y="4285"/>
                  </a:ln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0"/>
            <p:cNvSpPr/>
            <p:nvPr/>
          </p:nvSpPr>
          <p:spPr>
            <a:xfrm>
              <a:off x="3563625" y="1526300"/>
              <a:ext cx="5425" cy="106500"/>
            </a:xfrm>
            <a:custGeom>
              <a:avLst/>
              <a:gdLst/>
              <a:ahLst/>
              <a:cxnLst/>
              <a:rect l="l" t="t" r="r" b="b"/>
              <a:pathLst>
                <a:path w="217" h="4260" extrusionOk="0">
                  <a:moveTo>
                    <a:pt x="1" y="1"/>
                  </a:moveTo>
                  <a:lnTo>
                    <a:pt x="1" y="4260"/>
                  </a:lnTo>
                  <a:lnTo>
                    <a:pt x="217" y="4260"/>
                  </a:ln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0"/>
            <p:cNvSpPr/>
            <p:nvPr/>
          </p:nvSpPr>
          <p:spPr>
            <a:xfrm>
              <a:off x="3590250" y="1526300"/>
              <a:ext cx="5725" cy="104925"/>
            </a:xfrm>
            <a:custGeom>
              <a:avLst/>
              <a:gdLst/>
              <a:ahLst/>
              <a:cxnLst/>
              <a:rect l="l" t="t" r="r" b="b"/>
              <a:pathLst>
                <a:path w="229" h="4197" extrusionOk="0">
                  <a:moveTo>
                    <a:pt x="1" y="1"/>
                  </a:moveTo>
                  <a:lnTo>
                    <a:pt x="1" y="4196"/>
                  </a:lnTo>
                  <a:cubicBezTo>
                    <a:pt x="77" y="4196"/>
                    <a:pt x="153" y="4184"/>
                    <a:pt x="229" y="4184"/>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0"/>
            <p:cNvSpPr/>
            <p:nvPr/>
          </p:nvSpPr>
          <p:spPr>
            <a:xfrm>
              <a:off x="3616875" y="1526300"/>
              <a:ext cx="5725" cy="102075"/>
            </a:xfrm>
            <a:custGeom>
              <a:avLst/>
              <a:gdLst/>
              <a:ahLst/>
              <a:cxnLst/>
              <a:rect l="l" t="t" r="r" b="b"/>
              <a:pathLst>
                <a:path w="229" h="4083" extrusionOk="0">
                  <a:moveTo>
                    <a:pt x="0" y="1"/>
                  </a:moveTo>
                  <a:lnTo>
                    <a:pt x="0" y="4082"/>
                  </a:lnTo>
                  <a:cubicBezTo>
                    <a:pt x="76" y="4082"/>
                    <a:pt x="152" y="4069"/>
                    <a:pt x="229" y="4057"/>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0"/>
            <p:cNvSpPr/>
            <p:nvPr/>
          </p:nvSpPr>
          <p:spPr>
            <a:xfrm>
              <a:off x="3643825" y="1526300"/>
              <a:ext cx="5400" cy="97950"/>
            </a:xfrm>
            <a:custGeom>
              <a:avLst/>
              <a:gdLst/>
              <a:ahLst/>
              <a:cxnLst/>
              <a:rect l="l" t="t" r="r" b="b"/>
              <a:pathLst>
                <a:path w="216" h="3918" extrusionOk="0">
                  <a:moveTo>
                    <a:pt x="0" y="1"/>
                  </a:moveTo>
                  <a:lnTo>
                    <a:pt x="0" y="3917"/>
                  </a:lnTo>
                  <a:cubicBezTo>
                    <a:pt x="76" y="3905"/>
                    <a:pt x="139" y="3892"/>
                    <a:pt x="215" y="3880"/>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0"/>
            <p:cNvSpPr/>
            <p:nvPr/>
          </p:nvSpPr>
          <p:spPr>
            <a:xfrm>
              <a:off x="3670450" y="1525975"/>
              <a:ext cx="5725" cy="92250"/>
            </a:xfrm>
            <a:custGeom>
              <a:avLst/>
              <a:gdLst/>
              <a:ahLst/>
              <a:cxnLst/>
              <a:rect l="l" t="t" r="r" b="b"/>
              <a:pathLst>
                <a:path w="229" h="3690" extrusionOk="0">
                  <a:moveTo>
                    <a:pt x="0" y="1"/>
                  </a:moveTo>
                  <a:lnTo>
                    <a:pt x="0" y="3690"/>
                  </a:lnTo>
                  <a:cubicBezTo>
                    <a:pt x="76" y="3664"/>
                    <a:pt x="152" y="3651"/>
                    <a:pt x="228" y="3626"/>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0"/>
            <p:cNvSpPr/>
            <p:nvPr/>
          </p:nvSpPr>
          <p:spPr>
            <a:xfrm>
              <a:off x="3697050" y="1525975"/>
              <a:ext cx="5750" cy="83700"/>
            </a:xfrm>
            <a:custGeom>
              <a:avLst/>
              <a:gdLst/>
              <a:ahLst/>
              <a:cxnLst/>
              <a:rect l="l" t="t" r="r" b="b"/>
              <a:pathLst>
                <a:path w="230" h="3348" extrusionOk="0">
                  <a:moveTo>
                    <a:pt x="1" y="1"/>
                  </a:moveTo>
                  <a:lnTo>
                    <a:pt x="1" y="3347"/>
                  </a:lnTo>
                  <a:cubicBezTo>
                    <a:pt x="77" y="3310"/>
                    <a:pt x="153" y="3284"/>
                    <a:pt x="229" y="3246"/>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0"/>
            <p:cNvSpPr/>
            <p:nvPr/>
          </p:nvSpPr>
          <p:spPr>
            <a:xfrm>
              <a:off x="3723975" y="1525975"/>
              <a:ext cx="5425" cy="69750"/>
            </a:xfrm>
            <a:custGeom>
              <a:avLst/>
              <a:gdLst/>
              <a:ahLst/>
              <a:cxnLst/>
              <a:rect l="l" t="t" r="r" b="b"/>
              <a:pathLst>
                <a:path w="217" h="2790" extrusionOk="0">
                  <a:moveTo>
                    <a:pt x="1" y="1"/>
                  </a:moveTo>
                  <a:lnTo>
                    <a:pt x="1" y="2789"/>
                  </a:lnTo>
                  <a:cubicBezTo>
                    <a:pt x="77" y="2726"/>
                    <a:pt x="153" y="2663"/>
                    <a:pt x="217" y="2612"/>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0"/>
            <p:cNvSpPr/>
            <p:nvPr/>
          </p:nvSpPr>
          <p:spPr>
            <a:xfrm>
              <a:off x="3337700" y="1469575"/>
              <a:ext cx="402150" cy="114100"/>
            </a:xfrm>
            <a:custGeom>
              <a:avLst/>
              <a:gdLst/>
              <a:ahLst/>
              <a:cxnLst/>
              <a:rect l="l" t="t" r="r" b="b"/>
              <a:pathLst>
                <a:path w="16086" h="4564" extrusionOk="0">
                  <a:moveTo>
                    <a:pt x="8037" y="0"/>
                  </a:moveTo>
                  <a:cubicBezTo>
                    <a:pt x="3702" y="0"/>
                    <a:pt x="153" y="977"/>
                    <a:pt x="0" y="2194"/>
                  </a:cubicBezTo>
                  <a:lnTo>
                    <a:pt x="0" y="2282"/>
                  </a:lnTo>
                  <a:cubicBezTo>
                    <a:pt x="0" y="2586"/>
                    <a:pt x="215" y="2890"/>
                    <a:pt x="609" y="3157"/>
                  </a:cubicBezTo>
                  <a:cubicBezTo>
                    <a:pt x="672" y="3195"/>
                    <a:pt x="736" y="3245"/>
                    <a:pt x="812" y="3284"/>
                  </a:cubicBezTo>
                  <a:cubicBezTo>
                    <a:pt x="1192" y="3499"/>
                    <a:pt x="1686" y="3702"/>
                    <a:pt x="2282" y="3879"/>
                  </a:cubicBezTo>
                  <a:cubicBezTo>
                    <a:pt x="2409" y="3918"/>
                    <a:pt x="2548" y="3955"/>
                    <a:pt x="2700" y="3994"/>
                  </a:cubicBezTo>
                  <a:cubicBezTo>
                    <a:pt x="3169" y="4107"/>
                    <a:pt x="3689" y="4209"/>
                    <a:pt x="4246" y="4298"/>
                  </a:cubicBezTo>
                  <a:cubicBezTo>
                    <a:pt x="4880" y="4386"/>
                    <a:pt x="5565" y="4462"/>
                    <a:pt x="6275" y="4513"/>
                  </a:cubicBezTo>
                  <a:cubicBezTo>
                    <a:pt x="6845" y="4551"/>
                    <a:pt x="7441" y="4564"/>
                    <a:pt x="8037" y="4564"/>
                  </a:cubicBezTo>
                  <a:cubicBezTo>
                    <a:pt x="12486" y="4564"/>
                    <a:pt x="16086" y="3537"/>
                    <a:pt x="16086" y="2282"/>
                  </a:cubicBezTo>
                  <a:lnTo>
                    <a:pt x="16086" y="2194"/>
                  </a:lnTo>
                  <a:cubicBezTo>
                    <a:pt x="16060" y="2042"/>
                    <a:pt x="15997" y="1902"/>
                    <a:pt x="15883" y="1763"/>
                  </a:cubicBezTo>
                  <a:cubicBezTo>
                    <a:pt x="15718" y="1560"/>
                    <a:pt x="15477" y="1383"/>
                    <a:pt x="15161" y="1205"/>
                  </a:cubicBezTo>
                  <a:cubicBezTo>
                    <a:pt x="14843" y="1040"/>
                    <a:pt x="14463" y="888"/>
                    <a:pt x="14032" y="749"/>
                  </a:cubicBezTo>
                  <a:cubicBezTo>
                    <a:pt x="13905" y="710"/>
                    <a:pt x="13779" y="673"/>
                    <a:pt x="13640" y="634"/>
                  </a:cubicBezTo>
                  <a:cubicBezTo>
                    <a:pt x="13043" y="470"/>
                    <a:pt x="12359" y="330"/>
                    <a:pt x="11598" y="229"/>
                  </a:cubicBezTo>
                  <a:cubicBezTo>
                    <a:pt x="11421" y="203"/>
                    <a:pt x="11243" y="178"/>
                    <a:pt x="11066" y="166"/>
                  </a:cubicBezTo>
                  <a:cubicBezTo>
                    <a:pt x="10128" y="51"/>
                    <a:pt x="9114" y="0"/>
                    <a:pt x="803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0"/>
            <p:cNvSpPr/>
            <p:nvPr/>
          </p:nvSpPr>
          <p:spPr>
            <a:xfrm>
              <a:off x="3443850" y="1508550"/>
              <a:ext cx="290925" cy="73850"/>
            </a:xfrm>
            <a:custGeom>
              <a:avLst/>
              <a:gdLst/>
              <a:ahLst/>
              <a:cxnLst/>
              <a:rect l="l" t="t" r="r" b="b"/>
              <a:pathLst>
                <a:path w="11637" h="2954" extrusionOk="0">
                  <a:moveTo>
                    <a:pt x="0" y="1"/>
                  </a:moveTo>
                  <a:lnTo>
                    <a:pt x="0" y="2954"/>
                  </a:lnTo>
                  <a:lnTo>
                    <a:pt x="11637" y="2954"/>
                  </a:lnTo>
                  <a:lnTo>
                    <a:pt x="11637"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0"/>
            <p:cNvSpPr/>
            <p:nvPr/>
          </p:nvSpPr>
          <p:spPr>
            <a:xfrm>
              <a:off x="3352900" y="1540550"/>
              <a:ext cx="34900" cy="11125"/>
            </a:xfrm>
            <a:custGeom>
              <a:avLst/>
              <a:gdLst/>
              <a:ahLst/>
              <a:cxnLst/>
              <a:rect l="l" t="t" r="r" b="b"/>
              <a:pathLst>
                <a:path w="1396" h="445" extrusionOk="0">
                  <a:moveTo>
                    <a:pt x="1078" y="1"/>
                  </a:moveTo>
                  <a:lnTo>
                    <a:pt x="1" y="318"/>
                  </a:lnTo>
                  <a:cubicBezTo>
                    <a:pt x="64" y="356"/>
                    <a:pt x="128" y="406"/>
                    <a:pt x="204" y="445"/>
                  </a:cubicBezTo>
                  <a:lnTo>
                    <a:pt x="1395" y="115"/>
                  </a:lnTo>
                  <a:cubicBezTo>
                    <a:pt x="1370" y="102"/>
                    <a:pt x="1357" y="102"/>
                    <a:pt x="1345" y="90"/>
                  </a:cubicBezTo>
                  <a:cubicBezTo>
                    <a:pt x="1255" y="65"/>
                    <a:pt x="1167" y="39"/>
                    <a:pt x="1078"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0"/>
            <p:cNvSpPr/>
            <p:nvPr/>
          </p:nvSpPr>
          <p:spPr>
            <a:xfrm>
              <a:off x="3394750" y="1558300"/>
              <a:ext cx="38975" cy="11125"/>
            </a:xfrm>
            <a:custGeom>
              <a:avLst/>
              <a:gdLst/>
              <a:ahLst/>
              <a:cxnLst/>
              <a:rect l="l" t="t" r="r" b="b"/>
              <a:pathLst>
                <a:path w="1559" h="445" extrusionOk="0">
                  <a:moveTo>
                    <a:pt x="1141" y="1"/>
                  </a:moveTo>
                  <a:lnTo>
                    <a:pt x="0" y="330"/>
                  </a:lnTo>
                  <a:cubicBezTo>
                    <a:pt x="127" y="369"/>
                    <a:pt x="266" y="406"/>
                    <a:pt x="418" y="445"/>
                  </a:cubicBezTo>
                  <a:lnTo>
                    <a:pt x="1559" y="115"/>
                  </a:lnTo>
                  <a:lnTo>
                    <a:pt x="1255" y="39"/>
                  </a:lnTo>
                  <a:lnTo>
                    <a:pt x="1141"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0"/>
            <p:cNvSpPr/>
            <p:nvPr/>
          </p:nvSpPr>
          <p:spPr>
            <a:xfrm>
              <a:off x="3377925" y="1480975"/>
              <a:ext cx="321700" cy="91300"/>
            </a:xfrm>
            <a:custGeom>
              <a:avLst/>
              <a:gdLst/>
              <a:ahLst/>
              <a:cxnLst/>
              <a:rect l="l" t="t" r="r" b="b"/>
              <a:pathLst>
                <a:path w="12868" h="3652" extrusionOk="0">
                  <a:moveTo>
                    <a:pt x="6428" y="1"/>
                  </a:moveTo>
                  <a:cubicBezTo>
                    <a:pt x="2891" y="1"/>
                    <a:pt x="1" y="812"/>
                    <a:pt x="1" y="1826"/>
                  </a:cubicBezTo>
                  <a:cubicBezTo>
                    <a:pt x="1" y="1851"/>
                    <a:pt x="1" y="1877"/>
                    <a:pt x="14" y="1902"/>
                  </a:cubicBezTo>
                  <a:cubicBezTo>
                    <a:pt x="166" y="2879"/>
                    <a:pt x="2980" y="3651"/>
                    <a:pt x="6428" y="3651"/>
                  </a:cubicBezTo>
                  <a:cubicBezTo>
                    <a:pt x="9876" y="3651"/>
                    <a:pt x="12702" y="2879"/>
                    <a:pt x="12854" y="1902"/>
                  </a:cubicBezTo>
                  <a:cubicBezTo>
                    <a:pt x="12867" y="1877"/>
                    <a:pt x="12867" y="1851"/>
                    <a:pt x="12867" y="1826"/>
                  </a:cubicBezTo>
                  <a:cubicBezTo>
                    <a:pt x="12867" y="812"/>
                    <a:pt x="9977" y="1"/>
                    <a:pt x="64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0"/>
            <p:cNvSpPr/>
            <p:nvPr/>
          </p:nvSpPr>
          <p:spPr>
            <a:xfrm>
              <a:off x="3378250" y="1485100"/>
              <a:ext cx="321050" cy="87175"/>
            </a:xfrm>
            <a:custGeom>
              <a:avLst/>
              <a:gdLst/>
              <a:ahLst/>
              <a:cxnLst/>
              <a:rect l="l" t="t" r="r" b="b"/>
              <a:pathLst>
                <a:path w="12842" h="3487" extrusionOk="0">
                  <a:moveTo>
                    <a:pt x="6415" y="1"/>
                  </a:moveTo>
                  <a:cubicBezTo>
                    <a:pt x="2967" y="1"/>
                    <a:pt x="153" y="774"/>
                    <a:pt x="1" y="1737"/>
                  </a:cubicBezTo>
                  <a:cubicBezTo>
                    <a:pt x="13" y="1889"/>
                    <a:pt x="102" y="2029"/>
                    <a:pt x="229" y="2156"/>
                  </a:cubicBezTo>
                  <a:cubicBezTo>
                    <a:pt x="292" y="2219"/>
                    <a:pt x="356" y="2269"/>
                    <a:pt x="432" y="2320"/>
                  </a:cubicBezTo>
                  <a:cubicBezTo>
                    <a:pt x="736" y="2548"/>
                    <a:pt x="1193" y="2751"/>
                    <a:pt x="1776" y="2916"/>
                  </a:cubicBezTo>
                  <a:cubicBezTo>
                    <a:pt x="1902" y="2954"/>
                    <a:pt x="2029" y="2992"/>
                    <a:pt x="2168" y="3030"/>
                  </a:cubicBezTo>
                  <a:cubicBezTo>
                    <a:pt x="2714" y="3170"/>
                    <a:pt x="3334" y="3271"/>
                    <a:pt x="4007" y="3347"/>
                  </a:cubicBezTo>
                  <a:cubicBezTo>
                    <a:pt x="4691" y="3436"/>
                    <a:pt x="5426" y="3474"/>
                    <a:pt x="6187" y="3486"/>
                  </a:cubicBezTo>
                  <a:lnTo>
                    <a:pt x="6415" y="3486"/>
                  </a:lnTo>
                  <a:cubicBezTo>
                    <a:pt x="9863" y="3486"/>
                    <a:pt x="12689" y="2714"/>
                    <a:pt x="12841" y="1737"/>
                  </a:cubicBezTo>
                  <a:cubicBezTo>
                    <a:pt x="12841" y="1700"/>
                    <a:pt x="12829" y="1649"/>
                    <a:pt x="12804" y="1610"/>
                  </a:cubicBezTo>
                  <a:cubicBezTo>
                    <a:pt x="12714" y="1395"/>
                    <a:pt x="12512" y="1205"/>
                    <a:pt x="12207" y="1027"/>
                  </a:cubicBezTo>
                  <a:cubicBezTo>
                    <a:pt x="11891" y="838"/>
                    <a:pt x="11460" y="672"/>
                    <a:pt x="10953" y="533"/>
                  </a:cubicBezTo>
                  <a:cubicBezTo>
                    <a:pt x="10826" y="495"/>
                    <a:pt x="10686" y="457"/>
                    <a:pt x="10547" y="432"/>
                  </a:cubicBezTo>
                  <a:cubicBezTo>
                    <a:pt x="9900" y="267"/>
                    <a:pt x="9140" y="153"/>
                    <a:pt x="8316" y="77"/>
                  </a:cubicBezTo>
                  <a:cubicBezTo>
                    <a:pt x="8114" y="64"/>
                    <a:pt x="7911" y="52"/>
                    <a:pt x="7695" y="38"/>
                  </a:cubicBezTo>
                  <a:cubicBezTo>
                    <a:pt x="7289" y="13"/>
                    <a:pt x="6858" y="1"/>
                    <a:pt x="641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3478400" y="1560200"/>
              <a:ext cx="97000" cy="12075"/>
            </a:xfrm>
            <a:custGeom>
              <a:avLst/>
              <a:gdLst/>
              <a:ahLst/>
              <a:cxnLst/>
              <a:rect l="l" t="t" r="r" b="b"/>
              <a:pathLst>
                <a:path w="3880" h="483" extrusionOk="0">
                  <a:moveTo>
                    <a:pt x="3879" y="1"/>
                  </a:moveTo>
                  <a:lnTo>
                    <a:pt x="3308" y="39"/>
                  </a:lnTo>
                  <a:lnTo>
                    <a:pt x="3080" y="39"/>
                  </a:lnTo>
                  <a:cubicBezTo>
                    <a:pt x="2815" y="51"/>
                    <a:pt x="2523" y="65"/>
                    <a:pt x="2244" y="65"/>
                  </a:cubicBezTo>
                  <a:lnTo>
                    <a:pt x="2015" y="65"/>
                  </a:lnTo>
                  <a:cubicBezTo>
                    <a:pt x="1737" y="65"/>
                    <a:pt x="1446" y="51"/>
                    <a:pt x="1179" y="39"/>
                  </a:cubicBezTo>
                  <a:lnTo>
                    <a:pt x="1077" y="39"/>
                  </a:lnTo>
                  <a:lnTo>
                    <a:pt x="1" y="343"/>
                  </a:lnTo>
                  <a:cubicBezTo>
                    <a:pt x="685" y="432"/>
                    <a:pt x="1420" y="470"/>
                    <a:pt x="2181" y="482"/>
                  </a:cubicBezTo>
                  <a:lnTo>
                    <a:pt x="3879" y="1"/>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3422625" y="1554500"/>
              <a:ext cx="25675" cy="6350"/>
            </a:xfrm>
            <a:custGeom>
              <a:avLst/>
              <a:gdLst/>
              <a:ahLst/>
              <a:cxnLst/>
              <a:rect l="l" t="t" r="r" b="b"/>
              <a:pathLst>
                <a:path w="1027" h="254" extrusionOk="0">
                  <a:moveTo>
                    <a:pt x="520" y="0"/>
                  </a:moveTo>
                  <a:lnTo>
                    <a:pt x="1" y="140"/>
                  </a:lnTo>
                  <a:cubicBezTo>
                    <a:pt x="127" y="178"/>
                    <a:pt x="254" y="216"/>
                    <a:pt x="393" y="254"/>
                  </a:cubicBezTo>
                  <a:lnTo>
                    <a:pt x="1027" y="77"/>
                  </a:lnTo>
                  <a:lnTo>
                    <a:pt x="533" y="0"/>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3465400" y="1495875"/>
              <a:ext cx="151825" cy="64350"/>
            </a:xfrm>
            <a:custGeom>
              <a:avLst/>
              <a:gdLst/>
              <a:ahLst/>
              <a:cxnLst/>
              <a:rect l="l" t="t" r="r" b="b"/>
              <a:pathLst>
                <a:path w="6073" h="2574" extrusionOk="0">
                  <a:moveTo>
                    <a:pt x="2473" y="1"/>
                  </a:moveTo>
                  <a:lnTo>
                    <a:pt x="2473" y="292"/>
                  </a:lnTo>
                  <a:cubicBezTo>
                    <a:pt x="888" y="356"/>
                    <a:pt x="102" y="622"/>
                    <a:pt x="102" y="926"/>
                  </a:cubicBezTo>
                  <a:cubicBezTo>
                    <a:pt x="102" y="1636"/>
                    <a:pt x="3828" y="1446"/>
                    <a:pt x="3828" y="1686"/>
                  </a:cubicBezTo>
                  <a:cubicBezTo>
                    <a:pt x="3828" y="1750"/>
                    <a:pt x="3600" y="1788"/>
                    <a:pt x="2954" y="1788"/>
                  </a:cubicBezTo>
                  <a:cubicBezTo>
                    <a:pt x="2206" y="1788"/>
                    <a:pt x="1369" y="1725"/>
                    <a:pt x="723" y="1623"/>
                  </a:cubicBezTo>
                  <a:lnTo>
                    <a:pt x="0" y="2092"/>
                  </a:lnTo>
                  <a:cubicBezTo>
                    <a:pt x="571" y="2193"/>
                    <a:pt x="1509" y="2257"/>
                    <a:pt x="2473" y="2283"/>
                  </a:cubicBezTo>
                  <a:lnTo>
                    <a:pt x="2473" y="2574"/>
                  </a:lnTo>
                  <a:lnTo>
                    <a:pt x="3828" y="2574"/>
                  </a:lnTo>
                  <a:lnTo>
                    <a:pt x="3828" y="2269"/>
                  </a:lnTo>
                  <a:cubicBezTo>
                    <a:pt x="5324" y="2193"/>
                    <a:pt x="6073" y="1940"/>
                    <a:pt x="6073" y="1636"/>
                  </a:cubicBezTo>
                  <a:cubicBezTo>
                    <a:pt x="6073" y="939"/>
                    <a:pt x="2346" y="1129"/>
                    <a:pt x="2346" y="900"/>
                  </a:cubicBezTo>
                  <a:cubicBezTo>
                    <a:pt x="2346" y="824"/>
                    <a:pt x="2561" y="774"/>
                    <a:pt x="3220" y="774"/>
                  </a:cubicBezTo>
                  <a:cubicBezTo>
                    <a:pt x="3816" y="774"/>
                    <a:pt x="4437" y="824"/>
                    <a:pt x="5096" y="914"/>
                  </a:cubicBezTo>
                  <a:lnTo>
                    <a:pt x="5781" y="444"/>
                  </a:lnTo>
                  <a:cubicBezTo>
                    <a:pt x="5236" y="356"/>
                    <a:pt x="4538" y="305"/>
                    <a:pt x="3828" y="292"/>
                  </a:cubicBezTo>
                  <a:lnTo>
                    <a:pt x="38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3464450" y="1493350"/>
              <a:ext cx="151825" cy="64350"/>
            </a:xfrm>
            <a:custGeom>
              <a:avLst/>
              <a:gdLst/>
              <a:ahLst/>
              <a:cxnLst/>
              <a:rect l="l" t="t" r="r" b="b"/>
              <a:pathLst>
                <a:path w="6073" h="2574" extrusionOk="0">
                  <a:moveTo>
                    <a:pt x="2472" y="1"/>
                  </a:moveTo>
                  <a:lnTo>
                    <a:pt x="2472" y="292"/>
                  </a:lnTo>
                  <a:cubicBezTo>
                    <a:pt x="888" y="355"/>
                    <a:pt x="102" y="621"/>
                    <a:pt x="102" y="925"/>
                  </a:cubicBezTo>
                  <a:cubicBezTo>
                    <a:pt x="102" y="1635"/>
                    <a:pt x="3829" y="1446"/>
                    <a:pt x="3829" y="1686"/>
                  </a:cubicBezTo>
                  <a:cubicBezTo>
                    <a:pt x="3829" y="1750"/>
                    <a:pt x="3601" y="1787"/>
                    <a:pt x="2954" y="1787"/>
                  </a:cubicBezTo>
                  <a:cubicBezTo>
                    <a:pt x="2206" y="1787"/>
                    <a:pt x="1357" y="1724"/>
                    <a:pt x="723" y="1623"/>
                  </a:cubicBezTo>
                  <a:lnTo>
                    <a:pt x="1" y="2092"/>
                  </a:lnTo>
                  <a:cubicBezTo>
                    <a:pt x="571" y="2193"/>
                    <a:pt x="1509" y="2257"/>
                    <a:pt x="2472" y="2282"/>
                  </a:cubicBezTo>
                  <a:lnTo>
                    <a:pt x="2472" y="2573"/>
                  </a:lnTo>
                  <a:lnTo>
                    <a:pt x="3829" y="2573"/>
                  </a:lnTo>
                  <a:lnTo>
                    <a:pt x="3829" y="2269"/>
                  </a:lnTo>
                  <a:cubicBezTo>
                    <a:pt x="5325" y="2193"/>
                    <a:pt x="6072" y="1939"/>
                    <a:pt x="6072" y="1635"/>
                  </a:cubicBezTo>
                  <a:cubicBezTo>
                    <a:pt x="6072" y="939"/>
                    <a:pt x="2345" y="1128"/>
                    <a:pt x="2345" y="900"/>
                  </a:cubicBezTo>
                  <a:cubicBezTo>
                    <a:pt x="2345" y="824"/>
                    <a:pt x="2561" y="773"/>
                    <a:pt x="3220" y="773"/>
                  </a:cubicBezTo>
                  <a:cubicBezTo>
                    <a:pt x="3804" y="773"/>
                    <a:pt x="4437" y="824"/>
                    <a:pt x="5096" y="913"/>
                  </a:cubicBezTo>
                  <a:lnTo>
                    <a:pt x="5781" y="444"/>
                  </a:lnTo>
                  <a:cubicBezTo>
                    <a:pt x="5235" y="368"/>
                    <a:pt x="4539" y="305"/>
                    <a:pt x="3829" y="292"/>
                  </a:cubicBezTo>
                  <a:lnTo>
                    <a:pt x="38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3329450" y="1454350"/>
              <a:ext cx="402500" cy="107475"/>
            </a:xfrm>
            <a:custGeom>
              <a:avLst/>
              <a:gdLst/>
              <a:ahLst/>
              <a:cxnLst/>
              <a:rect l="l" t="t" r="r" b="b"/>
              <a:pathLst>
                <a:path w="16100" h="4299" extrusionOk="0">
                  <a:moveTo>
                    <a:pt x="13323" y="1"/>
                  </a:moveTo>
                  <a:lnTo>
                    <a:pt x="12474" y="14"/>
                  </a:lnTo>
                  <a:lnTo>
                    <a:pt x="4767" y="14"/>
                  </a:lnTo>
                  <a:lnTo>
                    <a:pt x="3930" y="26"/>
                  </a:lnTo>
                  <a:lnTo>
                    <a:pt x="1" y="26"/>
                  </a:lnTo>
                  <a:lnTo>
                    <a:pt x="1" y="1750"/>
                  </a:lnTo>
                  <a:lnTo>
                    <a:pt x="1" y="1814"/>
                  </a:lnTo>
                  <a:cubicBezTo>
                    <a:pt x="1" y="2118"/>
                    <a:pt x="178" y="2397"/>
                    <a:pt x="495" y="2676"/>
                  </a:cubicBezTo>
                  <a:cubicBezTo>
                    <a:pt x="533" y="2701"/>
                    <a:pt x="571" y="2727"/>
                    <a:pt x="609" y="2764"/>
                  </a:cubicBezTo>
                  <a:lnTo>
                    <a:pt x="723" y="2840"/>
                  </a:lnTo>
                  <a:cubicBezTo>
                    <a:pt x="748" y="2866"/>
                    <a:pt x="787" y="2879"/>
                    <a:pt x="812" y="2904"/>
                  </a:cubicBezTo>
                  <a:cubicBezTo>
                    <a:pt x="1027" y="3031"/>
                    <a:pt x="1281" y="3158"/>
                    <a:pt x="1573" y="3284"/>
                  </a:cubicBezTo>
                  <a:cubicBezTo>
                    <a:pt x="1636" y="3310"/>
                    <a:pt x="1712" y="3347"/>
                    <a:pt x="1788" y="3373"/>
                  </a:cubicBezTo>
                  <a:cubicBezTo>
                    <a:pt x="1940" y="3437"/>
                    <a:pt x="2105" y="3487"/>
                    <a:pt x="2283" y="3538"/>
                  </a:cubicBezTo>
                  <a:cubicBezTo>
                    <a:pt x="2396" y="3575"/>
                    <a:pt x="2511" y="3614"/>
                    <a:pt x="2637" y="3652"/>
                  </a:cubicBezTo>
                  <a:cubicBezTo>
                    <a:pt x="2663" y="3652"/>
                    <a:pt x="2675" y="3665"/>
                    <a:pt x="2700" y="3665"/>
                  </a:cubicBezTo>
                  <a:lnTo>
                    <a:pt x="2852" y="3702"/>
                  </a:lnTo>
                  <a:cubicBezTo>
                    <a:pt x="3131" y="3778"/>
                    <a:pt x="3410" y="3842"/>
                    <a:pt x="3702" y="3905"/>
                  </a:cubicBezTo>
                  <a:lnTo>
                    <a:pt x="3930" y="3944"/>
                  </a:lnTo>
                  <a:cubicBezTo>
                    <a:pt x="4032" y="3969"/>
                    <a:pt x="4145" y="3981"/>
                    <a:pt x="4260" y="4006"/>
                  </a:cubicBezTo>
                  <a:cubicBezTo>
                    <a:pt x="4424" y="4032"/>
                    <a:pt x="4602" y="4057"/>
                    <a:pt x="4767" y="4083"/>
                  </a:cubicBezTo>
                  <a:cubicBezTo>
                    <a:pt x="4843" y="4096"/>
                    <a:pt x="4919" y="4096"/>
                    <a:pt x="4995" y="4108"/>
                  </a:cubicBezTo>
                  <a:cubicBezTo>
                    <a:pt x="5274" y="4146"/>
                    <a:pt x="5553" y="4172"/>
                    <a:pt x="5844" y="4197"/>
                  </a:cubicBezTo>
                  <a:cubicBezTo>
                    <a:pt x="5920" y="4209"/>
                    <a:pt x="5984" y="4209"/>
                    <a:pt x="6060" y="4222"/>
                  </a:cubicBezTo>
                  <a:cubicBezTo>
                    <a:pt x="6136" y="4222"/>
                    <a:pt x="6212" y="4235"/>
                    <a:pt x="6288" y="4235"/>
                  </a:cubicBezTo>
                  <a:cubicBezTo>
                    <a:pt x="6491" y="4248"/>
                    <a:pt x="6694" y="4260"/>
                    <a:pt x="6909" y="4273"/>
                  </a:cubicBezTo>
                  <a:lnTo>
                    <a:pt x="7137" y="4273"/>
                  </a:lnTo>
                  <a:cubicBezTo>
                    <a:pt x="7404" y="4285"/>
                    <a:pt x="7695" y="4299"/>
                    <a:pt x="7973" y="4299"/>
                  </a:cubicBezTo>
                  <a:lnTo>
                    <a:pt x="8202" y="4299"/>
                  </a:lnTo>
                  <a:cubicBezTo>
                    <a:pt x="8481" y="4299"/>
                    <a:pt x="8773" y="4285"/>
                    <a:pt x="9038" y="4273"/>
                  </a:cubicBezTo>
                  <a:lnTo>
                    <a:pt x="9266" y="4273"/>
                  </a:lnTo>
                  <a:cubicBezTo>
                    <a:pt x="9558" y="4248"/>
                    <a:pt x="9837" y="4235"/>
                    <a:pt x="10116" y="4209"/>
                  </a:cubicBezTo>
                  <a:cubicBezTo>
                    <a:pt x="10192" y="4209"/>
                    <a:pt x="10268" y="4197"/>
                    <a:pt x="10331" y="4197"/>
                  </a:cubicBezTo>
                  <a:cubicBezTo>
                    <a:pt x="10623" y="4172"/>
                    <a:pt x="10902" y="4133"/>
                    <a:pt x="11181" y="4096"/>
                  </a:cubicBezTo>
                  <a:cubicBezTo>
                    <a:pt x="11257" y="4096"/>
                    <a:pt x="11333" y="4083"/>
                    <a:pt x="11409" y="4070"/>
                  </a:cubicBezTo>
                  <a:cubicBezTo>
                    <a:pt x="11700" y="4032"/>
                    <a:pt x="11979" y="3981"/>
                    <a:pt x="12246" y="3930"/>
                  </a:cubicBezTo>
                  <a:lnTo>
                    <a:pt x="12474" y="3893"/>
                  </a:lnTo>
                  <a:cubicBezTo>
                    <a:pt x="12765" y="3829"/>
                    <a:pt x="13057" y="3766"/>
                    <a:pt x="13323" y="3690"/>
                  </a:cubicBezTo>
                  <a:cubicBezTo>
                    <a:pt x="13399" y="3665"/>
                    <a:pt x="13463" y="3652"/>
                    <a:pt x="13539" y="3626"/>
                  </a:cubicBezTo>
                  <a:cubicBezTo>
                    <a:pt x="13843" y="3538"/>
                    <a:pt x="14134" y="3449"/>
                    <a:pt x="14387" y="3347"/>
                  </a:cubicBezTo>
                  <a:cubicBezTo>
                    <a:pt x="14464" y="3310"/>
                    <a:pt x="14540" y="3284"/>
                    <a:pt x="14603" y="3246"/>
                  </a:cubicBezTo>
                  <a:cubicBezTo>
                    <a:pt x="14945" y="3107"/>
                    <a:pt x="15224" y="2955"/>
                    <a:pt x="15452" y="2790"/>
                  </a:cubicBezTo>
                  <a:cubicBezTo>
                    <a:pt x="15541" y="2727"/>
                    <a:pt x="15604" y="2663"/>
                    <a:pt x="15680" y="2612"/>
                  </a:cubicBezTo>
                  <a:cubicBezTo>
                    <a:pt x="15947" y="2359"/>
                    <a:pt x="16099" y="2093"/>
                    <a:pt x="16099" y="1814"/>
                  </a:cubicBezTo>
                  <a:lnTo>
                    <a:pt x="16099" y="1789"/>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3341800" y="1455000"/>
              <a:ext cx="5725" cy="70375"/>
            </a:xfrm>
            <a:custGeom>
              <a:avLst/>
              <a:gdLst/>
              <a:ahLst/>
              <a:cxnLst/>
              <a:rect l="l" t="t" r="r" b="b"/>
              <a:pathLst>
                <a:path w="229" h="2815" extrusionOk="0">
                  <a:moveTo>
                    <a:pt x="1" y="0"/>
                  </a:moveTo>
                  <a:lnTo>
                    <a:pt x="1" y="2650"/>
                  </a:lnTo>
                  <a:cubicBezTo>
                    <a:pt x="39" y="2675"/>
                    <a:pt x="77" y="2701"/>
                    <a:pt x="115" y="2738"/>
                  </a:cubicBezTo>
                  <a:lnTo>
                    <a:pt x="229" y="2814"/>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368750" y="1455000"/>
              <a:ext cx="5400" cy="83675"/>
            </a:xfrm>
            <a:custGeom>
              <a:avLst/>
              <a:gdLst/>
              <a:ahLst/>
              <a:cxnLst/>
              <a:rect l="l" t="t" r="r" b="b"/>
              <a:pathLst>
                <a:path w="216" h="3347" extrusionOk="0">
                  <a:moveTo>
                    <a:pt x="1" y="0"/>
                  </a:moveTo>
                  <a:lnTo>
                    <a:pt x="1" y="3258"/>
                  </a:lnTo>
                  <a:cubicBezTo>
                    <a:pt x="64" y="3284"/>
                    <a:pt x="140" y="3321"/>
                    <a:pt x="216" y="334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95375" y="1455000"/>
              <a:ext cx="5400" cy="91925"/>
            </a:xfrm>
            <a:custGeom>
              <a:avLst/>
              <a:gdLst/>
              <a:ahLst/>
              <a:cxnLst/>
              <a:rect l="l" t="t" r="r" b="b"/>
              <a:pathLst>
                <a:path w="216" h="3677" extrusionOk="0">
                  <a:moveTo>
                    <a:pt x="0" y="0"/>
                  </a:moveTo>
                  <a:lnTo>
                    <a:pt x="0" y="3626"/>
                  </a:lnTo>
                  <a:cubicBezTo>
                    <a:pt x="26" y="3626"/>
                    <a:pt x="38" y="3639"/>
                    <a:pt x="63" y="3639"/>
                  </a:cubicBezTo>
                  <a:lnTo>
                    <a:pt x="215" y="3676"/>
                  </a:ln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3422000" y="1455000"/>
              <a:ext cx="5725" cy="97950"/>
            </a:xfrm>
            <a:custGeom>
              <a:avLst/>
              <a:gdLst/>
              <a:ahLst/>
              <a:cxnLst/>
              <a:rect l="l" t="t" r="r" b="b"/>
              <a:pathLst>
                <a:path w="229" h="3918" extrusionOk="0">
                  <a:moveTo>
                    <a:pt x="0" y="0"/>
                  </a:moveTo>
                  <a:lnTo>
                    <a:pt x="0" y="3879"/>
                  </a:lnTo>
                  <a:lnTo>
                    <a:pt x="228" y="3918"/>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48625" y="1454700"/>
              <a:ext cx="5725" cy="102350"/>
            </a:xfrm>
            <a:custGeom>
              <a:avLst/>
              <a:gdLst/>
              <a:ahLst/>
              <a:cxnLst/>
              <a:rect l="l" t="t" r="r" b="b"/>
              <a:pathLst>
                <a:path w="229" h="4094" extrusionOk="0">
                  <a:moveTo>
                    <a:pt x="0" y="0"/>
                  </a:moveTo>
                  <a:lnTo>
                    <a:pt x="0" y="4069"/>
                  </a:lnTo>
                  <a:cubicBezTo>
                    <a:pt x="76" y="4082"/>
                    <a:pt x="152" y="4082"/>
                    <a:pt x="228" y="4094"/>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3475525" y="1454700"/>
              <a:ext cx="5425" cy="105225"/>
            </a:xfrm>
            <a:custGeom>
              <a:avLst/>
              <a:gdLst/>
              <a:ahLst/>
              <a:cxnLst/>
              <a:rect l="l" t="t" r="r" b="b"/>
              <a:pathLst>
                <a:path w="217" h="4209" extrusionOk="0">
                  <a:moveTo>
                    <a:pt x="1" y="0"/>
                  </a:moveTo>
                  <a:lnTo>
                    <a:pt x="1" y="4183"/>
                  </a:lnTo>
                  <a:cubicBezTo>
                    <a:pt x="77" y="4195"/>
                    <a:pt x="141" y="4195"/>
                    <a:pt x="217" y="4208"/>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3502150" y="1454700"/>
              <a:ext cx="5725" cy="106500"/>
            </a:xfrm>
            <a:custGeom>
              <a:avLst/>
              <a:gdLst/>
              <a:ahLst/>
              <a:cxnLst/>
              <a:rect l="l" t="t" r="r" b="b"/>
              <a:pathLst>
                <a:path w="229" h="4260" extrusionOk="0">
                  <a:moveTo>
                    <a:pt x="1" y="0"/>
                  </a:moveTo>
                  <a:lnTo>
                    <a:pt x="1" y="4259"/>
                  </a:lnTo>
                  <a:lnTo>
                    <a:pt x="229" y="425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3528775" y="1454700"/>
              <a:ext cx="5725" cy="107125"/>
            </a:xfrm>
            <a:custGeom>
              <a:avLst/>
              <a:gdLst/>
              <a:ahLst/>
              <a:cxnLst/>
              <a:rect l="l" t="t" r="r" b="b"/>
              <a:pathLst>
                <a:path w="229" h="4285" extrusionOk="0">
                  <a:moveTo>
                    <a:pt x="0" y="0"/>
                  </a:moveTo>
                  <a:lnTo>
                    <a:pt x="0" y="4285"/>
                  </a:lnTo>
                  <a:lnTo>
                    <a:pt x="229" y="4285"/>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3555400" y="1454700"/>
              <a:ext cx="5725" cy="106500"/>
            </a:xfrm>
            <a:custGeom>
              <a:avLst/>
              <a:gdLst/>
              <a:ahLst/>
              <a:cxnLst/>
              <a:rect l="l" t="t" r="r" b="b"/>
              <a:pathLst>
                <a:path w="229" h="4260" extrusionOk="0">
                  <a:moveTo>
                    <a:pt x="0" y="0"/>
                  </a:moveTo>
                  <a:lnTo>
                    <a:pt x="0" y="4259"/>
                  </a:lnTo>
                  <a:lnTo>
                    <a:pt x="228" y="4259"/>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3582350" y="1454700"/>
              <a:ext cx="5400" cy="104900"/>
            </a:xfrm>
            <a:custGeom>
              <a:avLst/>
              <a:gdLst/>
              <a:ahLst/>
              <a:cxnLst/>
              <a:rect l="l" t="t" r="r" b="b"/>
              <a:pathLst>
                <a:path w="216" h="4196" extrusionOk="0">
                  <a:moveTo>
                    <a:pt x="0" y="0"/>
                  </a:moveTo>
                  <a:lnTo>
                    <a:pt x="0" y="4195"/>
                  </a:lnTo>
                  <a:cubicBezTo>
                    <a:pt x="76" y="4195"/>
                    <a:pt x="152" y="4183"/>
                    <a:pt x="215" y="4183"/>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3608950" y="1454700"/>
              <a:ext cx="5750" cy="102050"/>
            </a:xfrm>
            <a:custGeom>
              <a:avLst/>
              <a:gdLst/>
              <a:ahLst/>
              <a:cxnLst/>
              <a:rect l="l" t="t" r="r" b="b"/>
              <a:pathLst>
                <a:path w="230" h="4082" extrusionOk="0">
                  <a:moveTo>
                    <a:pt x="1" y="0"/>
                  </a:moveTo>
                  <a:lnTo>
                    <a:pt x="1" y="4082"/>
                  </a:lnTo>
                  <a:cubicBezTo>
                    <a:pt x="77" y="4082"/>
                    <a:pt x="153" y="4069"/>
                    <a:pt x="229" y="4056"/>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3635575" y="1454700"/>
              <a:ext cx="5725" cy="97925"/>
            </a:xfrm>
            <a:custGeom>
              <a:avLst/>
              <a:gdLst/>
              <a:ahLst/>
              <a:cxnLst/>
              <a:rect l="l" t="t" r="r" b="b"/>
              <a:pathLst>
                <a:path w="229" h="3917" extrusionOk="0">
                  <a:moveTo>
                    <a:pt x="1" y="0"/>
                  </a:moveTo>
                  <a:lnTo>
                    <a:pt x="1" y="3916"/>
                  </a:lnTo>
                  <a:lnTo>
                    <a:pt x="229" y="387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3662500" y="1454350"/>
              <a:ext cx="5425" cy="92275"/>
            </a:xfrm>
            <a:custGeom>
              <a:avLst/>
              <a:gdLst/>
              <a:ahLst/>
              <a:cxnLst/>
              <a:rect l="l" t="t" r="r" b="b"/>
              <a:pathLst>
                <a:path w="217" h="3691" extrusionOk="0">
                  <a:moveTo>
                    <a:pt x="1" y="1"/>
                  </a:moveTo>
                  <a:lnTo>
                    <a:pt x="1" y="3690"/>
                  </a:lnTo>
                  <a:cubicBezTo>
                    <a:pt x="77" y="3665"/>
                    <a:pt x="141" y="3652"/>
                    <a:pt x="217" y="3626"/>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3689125" y="1454350"/>
              <a:ext cx="5425" cy="83700"/>
            </a:xfrm>
            <a:custGeom>
              <a:avLst/>
              <a:gdLst/>
              <a:ahLst/>
              <a:cxnLst/>
              <a:rect l="l" t="t" r="r" b="b"/>
              <a:pathLst>
                <a:path w="217" h="3348" extrusionOk="0">
                  <a:moveTo>
                    <a:pt x="0" y="1"/>
                  </a:moveTo>
                  <a:lnTo>
                    <a:pt x="0" y="3347"/>
                  </a:lnTo>
                  <a:cubicBezTo>
                    <a:pt x="77" y="3310"/>
                    <a:pt x="153" y="3284"/>
                    <a:pt x="216" y="3246"/>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3715750" y="1454350"/>
              <a:ext cx="5725" cy="69750"/>
            </a:xfrm>
            <a:custGeom>
              <a:avLst/>
              <a:gdLst/>
              <a:ahLst/>
              <a:cxnLst/>
              <a:rect l="l" t="t" r="r" b="b"/>
              <a:pathLst>
                <a:path w="229" h="2790" extrusionOk="0">
                  <a:moveTo>
                    <a:pt x="0" y="1"/>
                  </a:moveTo>
                  <a:lnTo>
                    <a:pt x="0" y="2790"/>
                  </a:lnTo>
                  <a:cubicBezTo>
                    <a:pt x="89" y="2727"/>
                    <a:pt x="152" y="2663"/>
                    <a:pt x="228" y="2612"/>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3329450" y="1397950"/>
              <a:ext cx="402500" cy="114100"/>
            </a:xfrm>
            <a:custGeom>
              <a:avLst/>
              <a:gdLst/>
              <a:ahLst/>
              <a:cxnLst/>
              <a:rect l="l" t="t" r="r" b="b"/>
              <a:pathLst>
                <a:path w="16100" h="4564" extrusionOk="0">
                  <a:moveTo>
                    <a:pt x="8050" y="1"/>
                  </a:moveTo>
                  <a:cubicBezTo>
                    <a:pt x="3702" y="1"/>
                    <a:pt x="165" y="977"/>
                    <a:pt x="13" y="2194"/>
                  </a:cubicBezTo>
                  <a:cubicBezTo>
                    <a:pt x="1" y="2219"/>
                    <a:pt x="1" y="2257"/>
                    <a:pt x="1" y="2282"/>
                  </a:cubicBezTo>
                  <a:cubicBezTo>
                    <a:pt x="1" y="2586"/>
                    <a:pt x="216" y="2891"/>
                    <a:pt x="609" y="3157"/>
                  </a:cubicBezTo>
                  <a:cubicBezTo>
                    <a:pt x="672" y="3195"/>
                    <a:pt x="748" y="3246"/>
                    <a:pt x="824" y="3284"/>
                  </a:cubicBezTo>
                  <a:cubicBezTo>
                    <a:pt x="1192" y="3499"/>
                    <a:pt x="1699" y="3702"/>
                    <a:pt x="2283" y="3879"/>
                  </a:cubicBezTo>
                  <a:lnTo>
                    <a:pt x="2700" y="3994"/>
                  </a:lnTo>
                  <a:cubicBezTo>
                    <a:pt x="3170" y="4108"/>
                    <a:pt x="3702" y="4209"/>
                    <a:pt x="4260" y="4298"/>
                  </a:cubicBezTo>
                  <a:cubicBezTo>
                    <a:pt x="4894" y="4386"/>
                    <a:pt x="5565" y="4462"/>
                    <a:pt x="6288" y="4513"/>
                  </a:cubicBezTo>
                  <a:cubicBezTo>
                    <a:pt x="6846" y="4552"/>
                    <a:pt x="7441" y="4564"/>
                    <a:pt x="8050" y="4564"/>
                  </a:cubicBezTo>
                  <a:cubicBezTo>
                    <a:pt x="12499" y="4564"/>
                    <a:pt x="16099" y="3538"/>
                    <a:pt x="16099" y="2282"/>
                  </a:cubicBezTo>
                  <a:cubicBezTo>
                    <a:pt x="16099" y="2257"/>
                    <a:pt x="16099" y="2219"/>
                    <a:pt x="16086" y="2194"/>
                  </a:cubicBezTo>
                  <a:cubicBezTo>
                    <a:pt x="16074" y="2042"/>
                    <a:pt x="15998" y="1902"/>
                    <a:pt x="15883" y="1763"/>
                  </a:cubicBezTo>
                  <a:cubicBezTo>
                    <a:pt x="15731" y="1560"/>
                    <a:pt x="15478" y="1383"/>
                    <a:pt x="15161" y="1205"/>
                  </a:cubicBezTo>
                  <a:cubicBezTo>
                    <a:pt x="14857" y="1040"/>
                    <a:pt x="14477" y="888"/>
                    <a:pt x="14033" y="749"/>
                  </a:cubicBezTo>
                  <a:cubicBezTo>
                    <a:pt x="13919" y="710"/>
                    <a:pt x="13779" y="673"/>
                    <a:pt x="13652" y="634"/>
                  </a:cubicBezTo>
                  <a:cubicBezTo>
                    <a:pt x="13057" y="470"/>
                    <a:pt x="12359" y="330"/>
                    <a:pt x="11599" y="229"/>
                  </a:cubicBezTo>
                  <a:cubicBezTo>
                    <a:pt x="11434" y="203"/>
                    <a:pt x="11257" y="178"/>
                    <a:pt x="11080" y="166"/>
                  </a:cubicBezTo>
                  <a:cubicBezTo>
                    <a:pt x="10142" y="51"/>
                    <a:pt x="9114" y="1"/>
                    <a:pt x="805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3435925" y="1496825"/>
              <a:ext cx="85900" cy="13975"/>
            </a:xfrm>
            <a:custGeom>
              <a:avLst/>
              <a:gdLst/>
              <a:ahLst/>
              <a:cxnLst/>
              <a:rect l="l" t="t" r="r" b="b"/>
              <a:pathLst>
                <a:path w="3436" h="559" extrusionOk="0">
                  <a:moveTo>
                    <a:pt x="1" y="0"/>
                  </a:moveTo>
                  <a:lnTo>
                    <a:pt x="1" y="558"/>
                  </a:lnTo>
                  <a:lnTo>
                    <a:pt x="3436" y="558"/>
                  </a:lnTo>
                  <a:lnTo>
                    <a:pt x="3436"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3344675" y="1467675"/>
              <a:ext cx="35825" cy="12400"/>
            </a:xfrm>
            <a:custGeom>
              <a:avLst/>
              <a:gdLst/>
              <a:ahLst/>
              <a:cxnLst/>
              <a:rect l="l" t="t" r="r" b="b"/>
              <a:pathLst>
                <a:path w="1433" h="496" extrusionOk="0">
                  <a:moveTo>
                    <a:pt x="1268" y="0"/>
                  </a:moveTo>
                  <a:lnTo>
                    <a:pt x="0" y="368"/>
                  </a:lnTo>
                  <a:cubicBezTo>
                    <a:pt x="63" y="406"/>
                    <a:pt x="139" y="457"/>
                    <a:pt x="215" y="495"/>
                  </a:cubicBezTo>
                  <a:lnTo>
                    <a:pt x="1432" y="152"/>
                  </a:lnTo>
                  <a:cubicBezTo>
                    <a:pt x="1369" y="102"/>
                    <a:pt x="1319" y="51"/>
                    <a:pt x="1268"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3386500" y="1486675"/>
              <a:ext cx="39000" cy="11125"/>
            </a:xfrm>
            <a:custGeom>
              <a:avLst/>
              <a:gdLst/>
              <a:ahLst/>
              <a:cxnLst/>
              <a:rect l="l" t="t" r="r" b="b"/>
              <a:pathLst>
                <a:path w="1560" h="445" extrusionOk="0">
                  <a:moveTo>
                    <a:pt x="1141" y="1"/>
                  </a:moveTo>
                  <a:lnTo>
                    <a:pt x="1" y="330"/>
                  </a:lnTo>
                  <a:lnTo>
                    <a:pt x="418" y="445"/>
                  </a:lnTo>
                  <a:lnTo>
                    <a:pt x="1559" y="115"/>
                  </a:lnTo>
                  <a:lnTo>
                    <a:pt x="1255" y="39"/>
                  </a:lnTo>
                  <a:lnTo>
                    <a:pt x="1141"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3370025" y="1409350"/>
              <a:ext cx="321650" cy="91300"/>
            </a:xfrm>
            <a:custGeom>
              <a:avLst/>
              <a:gdLst/>
              <a:ahLst/>
              <a:cxnLst/>
              <a:rect l="l" t="t" r="r" b="b"/>
              <a:pathLst>
                <a:path w="12866" h="3652" extrusionOk="0">
                  <a:moveTo>
                    <a:pt x="6427" y="1"/>
                  </a:moveTo>
                  <a:cubicBezTo>
                    <a:pt x="2877" y="1"/>
                    <a:pt x="0" y="812"/>
                    <a:pt x="0" y="1826"/>
                  </a:cubicBezTo>
                  <a:lnTo>
                    <a:pt x="0" y="1902"/>
                  </a:lnTo>
                  <a:cubicBezTo>
                    <a:pt x="153" y="2879"/>
                    <a:pt x="2979" y="3652"/>
                    <a:pt x="6427" y="3652"/>
                  </a:cubicBezTo>
                  <a:cubicBezTo>
                    <a:pt x="9874" y="3652"/>
                    <a:pt x="12702" y="2879"/>
                    <a:pt x="12854" y="1902"/>
                  </a:cubicBezTo>
                  <a:cubicBezTo>
                    <a:pt x="12854" y="1877"/>
                    <a:pt x="12866" y="1852"/>
                    <a:pt x="12866" y="1826"/>
                  </a:cubicBezTo>
                  <a:cubicBezTo>
                    <a:pt x="12866" y="812"/>
                    <a:pt x="9976" y="1"/>
                    <a:pt x="642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3370025" y="1413500"/>
              <a:ext cx="321350" cy="87150"/>
            </a:xfrm>
            <a:custGeom>
              <a:avLst/>
              <a:gdLst/>
              <a:ahLst/>
              <a:cxnLst/>
              <a:rect l="l" t="t" r="r" b="b"/>
              <a:pathLst>
                <a:path w="12854" h="3486" extrusionOk="0">
                  <a:moveTo>
                    <a:pt x="6427" y="0"/>
                  </a:moveTo>
                  <a:cubicBezTo>
                    <a:pt x="2979" y="0"/>
                    <a:pt x="153" y="773"/>
                    <a:pt x="0" y="1736"/>
                  </a:cubicBezTo>
                  <a:cubicBezTo>
                    <a:pt x="26" y="1888"/>
                    <a:pt x="102" y="2028"/>
                    <a:pt x="241" y="2155"/>
                  </a:cubicBezTo>
                  <a:cubicBezTo>
                    <a:pt x="291" y="2206"/>
                    <a:pt x="355" y="2269"/>
                    <a:pt x="431" y="2319"/>
                  </a:cubicBezTo>
                  <a:cubicBezTo>
                    <a:pt x="736" y="2548"/>
                    <a:pt x="1204" y="2750"/>
                    <a:pt x="1775" y="2916"/>
                  </a:cubicBezTo>
                  <a:cubicBezTo>
                    <a:pt x="1902" y="2953"/>
                    <a:pt x="2041" y="2992"/>
                    <a:pt x="2181" y="3029"/>
                  </a:cubicBezTo>
                  <a:cubicBezTo>
                    <a:pt x="2713" y="3169"/>
                    <a:pt x="3334" y="3271"/>
                    <a:pt x="4018" y="3347"/>
                  </a:cubicBezTo>
                  <a:cubicBezTo>
                    <a:pt x="4690" y="3435"/>
                    <a:pt x="5426" y="3473"/>
                    <a:pt x="6198" y="3486"/>
                  </a:cubicBezTo>
                  <a:lnTo>
                    <a:pt x="6427" y="3486"/>
                  </a:lnTo>
                  <a:cubicBezTo>
                    <a:pt x="9874" y="3486"/>
                    <a:pt x="12702" y="2713"/>
                    <a:pt x="12854" y="1736"/>
                  </a:cubicBezTo>
                  <a:cubicBezTo>
                    <a:pt x="12841" y="1699"/>
                    <a:pt x="12828" y="1648"/>
                    <a:pt x="12815" y="1610"/>
                  </a:cubicBezTo>
                  <a:cubicBezTo>
                    <a:pt x="12727" y="1395"/>
                    <a:pt x="12511" y="1204"/>
                    <a:pt x="12207" y="1026"/>
                  </a:cubicBezTo>
                  <a:cubicBezTo>
                    <a:pt x="11890" y="837"/>
                    <a:pt x="11472" y="672"/>
                    <a:pt x="10964" y="533"/>
                  </a:cubicBezTo>
                  <a:cubicBezTo>
                    <a:pt x="10838" y="494"/>
                    <a:pt x="10699" y="457"/>
                    <a:pt x="10559" y="431"/>
                  </a:cubicBezTo>
                  <a:cubicBezTo>
                    <a:pt x="9913" y="266"/>
                    <a:pt x="9152" y="152"/>
                    <a:pt x="8328" y="76"/>
                  </a:cubicBezTo>
                  <a:cubicBezTo>
                    <a:pt x="8125" y="63"/>
                    <a:pt x="7910" y="51"/>
                    <a:pt x="7707" y="38"/>
                  </a:cubicBezTo>
                  <a:cubicBezTo>
                    <a:pt x="7289" y="12"/>
                    <a:pt x="6858" y="0"/>
                    <a:pt x="6427"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3470475" y="1495250"/>
              <a:ext cx="56425" cy="5400"/>
            </a:xfrm>
            <a:custGeom>
              <a:avLst/>
              <a:gdLst/>
              <a:ahLst/>
              <a:cxnLst/>
              <a:rect l="l" t="t" r="r" b="b"/>
              <a:pathLst>
                <a:path w="2257" h="216" extrusionOk="0">
                  <a:moveTo>
                    <a:pt x="292" y="1"/>
                  </a:moveTo>
                  <a:lnTo>
                    <a:pt x="0" y="77"/>
                  </a:lnTo>
                  <a:cubicBezTo>
                    <a:pt x="672" y="165"/>
                    <a:pt x="1408" y="203"/>
                    <a:pt x="2180" y="216"/>
                  </a:cubicBezTo>
                  <a:lnTo>
                    <a:pt x="2256" y="190"/>
                  </a:lnTo>
                  <a:cubicBezTo>
                    <a:pt x="2155" y="190"/>
                    <a:pt x="2054" y="178"/>
                    <a:pt x="1952" y="178"/>
                  </a:cubicBezTo>
                  <a:cubicBezTo>
                    <a:pt x="1889" y="165"/>
                    <a:pt x="1813" y="165"/>
                    <a:pt x="1737" y="153"/>
                  </a:cubicBezTo>
                  <a:cubicBezTo>
                    <a:pt x="1661" y="153"/>
                    <a:pt x="1585" y="140"/>
                    <a:pt x="1509" y="140"/>
                  </a:cubicBezTo>
                  <a:cubicBezTo>
                    <a:pt x="1230" y="114"/>
                    <a:pt x="938" y="77"/>
                    <a:pt x="672" y="51"/>
                  </a:cubicBezTo>
                  <a:lnTo>
                    <a:pt x="444" y="13"/>
                  </a:lnTo>
                  <a:cubicBezTo>
                    <a:pt x="394" y="13"/>
                    <a:pt x="343" y="1"/>
                    <a:pt x="292"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3376025" y="1465775"/>
              <a:ext cx="12075" cy="5725"/>
            </a:xfrm>
            <a:custGeom>
              <a:avLst/>
              <a:gdLst/>
              <a:ahLst/>
              <a:cxnLst/>
              <a:rect l="l" t="t" r="r" b="b"/>
              <a:pathLst>
                <a:path w="483" h="229" extrusionOk="0">
                  <a:moveTo>
                    <a:pt x="242" y="0"/>
                  </a:moveTo>
                  <a:lnTo>
                    <a:pt x="1" y="64"/>
                  </a:lnTo>
                  <a:cubicBezTo>
                    <a:pt x="51" y="115"/>
                    <a:pt x="115" y="178"/>
                    <a:pt x="191" y="228"/>
                  </a:cubicBezTo>
                  <a:lnTo>
                    <a:pt x="482" y="140"/>
                  </a:lnTo>
                  <a:cubicBezTo>
                    <a:pt x="406" y="102"/>
                    <a:pt x="344" y="64"/>
                    <a:pt x="267" y="13"/>
                  </a:cubicBezTo>
                  <a:cubicBezTo>
                    <a:pt x="254" y="13"/>
                    <a:pt x="254" y="0"/>
                    <a:pt x="242"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3414400" y="1483850"/>
              <a:ext cx="19650" cy="5400"/>
            </a:xfrm>
            <a:custGeom>
              <a:avLst/>
              <a:gdLst/>
              <a:ahLst/>
              <a:cxnLst/>
              <a:rect l="l" t="t" r="r" b="b"/>
              <a:pathLst>
                <a:path w="786" h="216" extrusionOk="0">
                  <a:moveTo>
                    <a:pt x="392" y="0"/>
                  </a:moveTo>
                  <a:lnTo>
                    <a:pt x="0" y="102"/>
                  </a:lnTo>
                  <a:cubicBezTo>
                    <a:pt x="127" y="139"/>
                    <a:pt x="266" y="178"/>
                    <a:pt x="406" y="215"/>
                  </a:cubicBezTo>
                  <a:lnTo>
                    <a:pt x="786" y="102"/>
                  </a:lnTo>
                  <a:lnTo>
                    <a:pt x="773" y="102"/>
                  </a:lnTo>
                  <a:lnTo>
                    <a:pt x="621" y="63"/>
                  </a:lnTo>
                  <a:cubicBezTo>
                    <a:pt x="595" y="51"/>
                    <a:pt x="570" y="51"/>
                    <a:pt x="558" y="38"/>
                  </a:cubicBezTo>
                  <a:cubicBezTo>
                    <a:pt x="494" y="26"/>
                    <a:pt x="443" y="12"/>
                    <a:pt x="392"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3457150" y="1424275"/>
              <a:ext cx="152150" cy="64325"/>
            </a:xfrm>
            <a:custGeom>
              <a:avLst/>
              <a:gdLst/>
              <a:ahLst/>
              <a:cxnLst/>
              <a:rect l="l" t="t" r="r" b="b"/>
              <a:pathLst>
                <a:path w="6086" h="2573" extrusionOk="0">
                  <a:moveTo>
                    <a:pt x="2485" y="0"/>
                  </a:moveTo>
                  <a:lnTo>
                    <a:pt x="2485" y="291"/>
                  </a:lnTo>
                  <a:cubicBezTo>
                    <a:pt x="901" y="355"/>
                    <a:pt x="115" y="621"/>
                    <a:pt x="115" y="925"/>
                  </a:cubicBezTo>
                  <a:cubicBezTo>
                    <a:pt x="115" y="1635"/>
                    <a:pt x="3842" y="1445"/>
                    <a:pt x="3842" y="1686"/>
                  </a:cubicBezTo>
                  <a:cubicBezTo>
                    <a:pt x="3842" y="1749"/>
                    <a:pt x="3601" y="1787"/>
                    <a:pt x="2967" y="1787"/>
                  </a:cubicBezTo>
                  <a:cubicBezTo>
                    <a:pt x="2220" y="1787"/>
                    <a:pt x="1370" y="1724"/>
                    <a:pt x="736" y="1610"/>
                  </a:cubicBezTo>
                  <a:lnTo>
                    <a:pt x="1" y="2091"/>
                  </a:lnTo>
                  <a:cubicBezTo>
                    <a:pt x="584" y="2193"/>
                    <a:pt x="1522" y="2257"/>
                    <a:pt x="2485" y="2282"/>
                  </a:cubicBezTo>
                  <a:lnTo>
                    <a:pt x="2485" y="2573"/>
                  </a:lnTo>
                  <a:lnTo>
                    <a:pt x="3842" y="2573"/>
                  </a:lnTo>
                  <a:lnTo>
                    <a:pt x="3842" y="2269"/>
                  </a:lnTo>
                  <a:cubicBezTo>
                    <a:pt x="5325" y="2193"/>
                    <a:pt x="6085" y="1927"/>
                    <a:pt x="6085" y="1635"/>
                  </a:cubicBezTo>
                  <a:cubicBezTo>
                    <a:pt x="6085" y="938"/>
                    <a:pt x="2358" y="1128"/>
                    <a:pt x="2358" y="900"/>
                  </a:cubicBezTo>
                  <a:cubicBezTo>
                    <a:pt x="2358" y="824"/>
                    <a:pt x="2561" y="773"/>
                    <a:pt x="3234" y="773"/>
                  </a:cubicBezTo>
                  <a:cubicBezTo>
                    <a:pt x="3817" y="773"/>
                    <a:pt x="4437" y="824"/>
                    <a:pt x="5110" y="913"/>
                  </a:cubicBezTo>
                  <a:lnTo>
                    <a:pt x="5794" y="443"/>
                  </a:lnTo>
                  <a:cubicBezTo>
                    <a:pt x="5249" y="355"/>
                    <a:pt x="4552" y="304"/>
                    <a:pt x="3842" y="291"/>
                  </a:cubicBezTo>
                  <a:lnTo>
                    <a:pt x="3842"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3456225" y="1421725"/>
              <a:ext cx="151800" cy="64350"/>
            </a:xfrm>
            <a:custGeom>
              <a:avLst/>
              <a:gdLst/>
              <a:ahLst/>
              <a:cxnLst/>
              <a:rect l="l" t="t" r="r" b="b"/>
              <a:pathLst>
                <a:path w="6072" h="2574" extrusionOk="0">
                  <a:moveTo>
                    <a:pt x="2472" y="1"/>
                  </a:moveTo>
                  <a:lnTo>
                    <a:pt x="2472" y="292"/>
                  </a:lnTo>
                  <a:cubicBezTo>
                    <a:pt x="900" y="356"/>
                    <a:pt x="114" y="621"/>
                    <a:pt x="114" y="926"/>
                  </a:cubicBezTo>
                  <a:cubicBezTo>
                    <a:pt x="114" y="1635"/>
                    <a:pt x="3841" y="1446"/>
                    <a:pt x="3841" y="1686"/>
                  </a:cubicBezTo>
                  <a:cubicBezTo>
                    <a:pt x="3841" y="1750"/>
                    <a:pt x="3600" y="1788"/>
                    <a:pt x="2953" y="1788"/>
                  </a:cubicBezTo>
                  <a:cubicBezTo>
                    <a:pt x="2218" y="1788"/>
                    <a:pt x="1369" y="1725"/>
                    <a:pt x="735" y="1623"/>
                  </a:cubicBezTo>
                  <a:lnTo>
                    <a:pt x="0" y="2092"/>
                  </a:lnTo>
                  <a:cubicBezTo>
                    <a:pt x="583" y="2193"/>
                    <a:pt x="1508" y="2257"/>
                    <a:pt x="2472" y="2282"/>
                  </a:cubicBezTo>
                  <a:lnTo>
                    <a:pt x="2472" y="2573"/>
                  </a:lnTo>
                  <a:lnTo>
                    <a:pt x="3841" y="2573"/>
                  </a:lnTo>
                  <a:lnTo>
                    <a:pt x="3841" y="2269"/>
                  </a:lnTo>
                  <a:cubicBezTo>
                    <a:pt x="5324" y="2193"/>
                    <a:pt x="6071" y="1940"/>
                    <a:pt x="6071" y="1635"/>
                  </a:cubicBezTo>
                  <a:cubicBezTo>
                    <a:pt x="6071" y="939"/>
                    <a:pt x="2358" y="1128"/>
                    <a:pt x="2358" y="900"/>
                  </a:cubicBezTo>
                  <a:cubicBezTo>
                    <a:pt x="2358" y="824"/>
                    <a:pt x="2561" y="774"/>
                    <a:pt x="3232" y="774"/>
                  </a:cubicBezTo>
                  <a:cubicBezTo>
                    <a:pt x="3815" y="774"/>
                    <a:pt x="4437" y="824"/>
                    <a:pt x="5108" y="913"/>
                  </a:cubicBezTo>
                  <a:lnTo>
                    <a:pt x="5793" y="444"/>
                  </a:lnTo>
                  <a:cubicBezTo>
                    <a:pt x="5235" y="368"/>
                    <a:pt x="4550" y="305"/>
                    <a:pt x="3841" y="292"/>
                  </a:cubicBezTo>
                  <a:lnTo>
                    <a:pt x="3841"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3362425" y="1393850"/>
              <a:ext cx="402475" cy="107125"/>
            </a:xfrm>
            <a:custGeom>
              <a:avLst/>
              <a:gdLst/>
              <a:ahLst/>
              <a:cxnLst/>
              <a:rect l="l" t="t" r="r" b="b"/>
              <a:pathLst>
                <a:path w="16099" h="4285" extrusionOk="0">
                  <a:moveTo>
                    <a:pt x="10115" y="0"/>
                  </a:moveTo>
                  <a:lnTo>
                    <a:pt x="9266" y="12"/>
                  </a:lnTo>
                  <a:lnTo>
                    <a:pt x="722" y="12"/>
                  </a:lnTo>
                  <a:lnTo>
                    <a:pt x="494" y="26"/>
                  </a:lnTo>
                  <a:lnTo>
                    <a:pt x="0" y="26"/>
                  </a:lnTo>
                  <a:lnTo>
                    <a:pt x="0" y="1736"/>
                  </a:lnTo>
                  <a:lnTo>
                    <a:pt x="0" y="1800"/>
                  </a:lnTo>
                  <a:cubicBezTo>
                    <a:pt x="0" y="2105"/>
                    <a:pt x="178" y="2396"/>
                    <a:pt x="494" y="2662"/>
                  </a:cubicBezTo>
                  <a:cubicBezTo>
                    <a:pt x="533" y="2700"/>
                    <a:pt x="570" y="2725"/>
                    <a:pt x="609" y="2750"/>
                  </a:cubicBezTo>
                  <a:lnTo>
                    <a:pt x="722" y="2827"/>
                  </a:lnTo>
                  <a:cubicBezTo>
                    <a:pt x="748" y="2852"/>
                    <a:pt x="786" y="2877"/>
                    <a:pt x="811" y="2890"/>
                  </a:cubicBezTo>
                  <a:cubicBezTo>
                    <a:pt x="1026" y="3029"/>
                    <a:pt x="1280" y="3156"/>
                    <a:pt x="1559" y="3271"/>
                  </a:cubicBezTo>
                  <a:cubicBezTo>
                    <a:pt x="1635" y="3308"/>
                    <a:pt x="1711" y="3334"/>
                    <a:pt x="1787" y="3372"/>
                  </a:cubicBezTo>
                  <a:cubicBezTo>
                    <a:pt x="1939" y="3423"/>
                    <a:pt x="2104" y="3486"/>
                    <a:pt x="2282" y="3536"/>
                  </a:cubicBezTo>
                  <a:cubicBezTo>
                    <a:pt x="2395" y="3575"/>
                    <a:pt x="2510" y="3612"/>
                    <a:pt x="2637" y="3638"/>
                  </a:cubicBezTo>
                  <a:cubicBezTo>
                    <a:pt x="2649" y="3651"/>
                    <a:pt x="2674" y="3651"/>
                    <a:pt x="2700" y="3663"/>
                  </a:cubicBezTo>
                  <a:lnTo>
                    <a:pt x="2852" y="3702"/>
                  </a:lnTo>
                  <a:cubicBezTo>
                    <a:pt x="3118" y="3778"/>
                    <a:pt x="3409" y="3841"/>
                    <a:pt x="3702" y="3891"/>
                  </a:cubicBezTo>
                  <a:cubicBezTo>
                    <a:pt x="3778" y="3904"/>
                    <a:pt x="3854" y="3930"/>
                    <a:pt x="3930" y="3942"/>
                  </a:cubicBezTo>
                  <a:cubicBezTo>
                    <a:pt x="4031" y="3955"/>
                    <a:pt x="4145" y="3981"/>
                    <a:pt x="4259" y="3993"/>
                  </a:cubicBezTo>
                  <a:cubicBezTo>
                    <a:pt x="4424" y="4018"/>
                    <a:pt x="4589" y="4043"/>
                    <a:pt x="4766" y="4069"/>
                  </a:cubicBezTo>
                  <a:lnTo>
                    <a:pt x="4994" y="4107"/>
                  </a:lnTo>
                  <a:cubicBezTo>
                    <a:pt x="5260" y="4133"/>
                    <a:pt x="5552" y="4170"/>
                    <a:pt x="5831" y="4196"/>
                  </a:cubicBezTo>
                  <a:cubicBezTo>
                    <a:pt x="5907" y="4196"/>
                    <a:pt x="5983" y="4209"/>
                    <a:pt x="6059" y="4209"/>
                  </a:cubicBezTo>
                  <a:cubicBezTo>
                    <a:pt x="6135" y="4221"/>
                    <a:pt x="6211" y="4221"/>
                    <a:pt x="6274" y="4234"/>
                  </a:cubicBezTo>
                  <a:cubicBezTo>
                    <a:pt x="6490" y="4246"/>
                    <a:pt x="6693" y="4259"/>
                    <a:pt x="6908" y="4259"/>
                  </a:cubicBezTo>
                  <a:cubicBezTo>
                    <a:pt x="6984" y="4272"/>
                    <a:pt x="7048" y="4272"/>
                    <a:pt x="7124" y="4272"/>
                  </a:cubicBezTo>
                  <a:cubicBezTo>
                    <a:pt x="7403" y="4285"/>
                    <a:pt x="7694" y="4285"/>
                    <a:pt x="7973" y="4285"/>
                  </a:cubicBezTo>
                  <a:lnTo>
                    <a:pt x="8201" y="4285"/>
                  </a:lnTo>
                  <a:cubicBezTo>
                    <a:pt x="8480" y="4285"/>
                    <a:pt x="8759" y="4285"/>
                    <a:pt x="9038" y="4272"/>
                  </a:cubicBezTo>
                  <a:cubicBezTo>
                    <a:pt x="9114" y="4272"/>
                    <a:pt x="9190" y="4259"/>
                    <a:pt x="9266" y="4259"/>
                  </a:cubicBezTo>
                  <a:cubicBezTo>
                    <a:pt x="9558" y="4246"/>
                    <a:pt x="9837" y="4234"/>
                    <a:pt x="10115" y="4209"/>
                  </a:cubicBezTo>
                  <a:cubicBezTo>
                    <a:pt x="10178" y="4196"/>
                    <a:pt x="10254" y="4196"/>
                    <a:pt x="10330" y="4183"/>
                  </a:cubicBezTo>
                  <a:cubicBezTo>
                    <a:pt x="10623" y="4158"/>
                    <a:pt x="10901" y="4133"/>
                    <a:pt x="11180" y="4094"/>
                  </a:cubicBezTo>
                  <a:cubicBezTo>
                    <a:pt x="11256" y="4082"/>
                    <a:pt x="11332" y="4069"/>
                    <a:pt x="11395" y="4069"/>
                  </a:cubicBezTo>
                  <a:cubicBezTo>
                    <a:pt x="11687" y="4018"/>
                    <a:pt x="11978" y="3981"/>
                    <a:pt x="12245" y="3930"/>
                  </a:cubicBezTo>
                  <a:cubicBezTo>
                    <a:pt x="12321" y="3904"/>
                    <a:pt x="12397" y="3891"/>
                    <a:pt x="12473" y="3879"/>
                  </a:cubicBezTo>
                  <a:cubicBezTo>
                    <a:pt x="12764" y="3815"/>
                    <a:pt x="13043" y="3752"/>
                    <a:pt x="13310" y="3688"/>
                  </a:cubicBezTo>
                  <a:cubicBezTo>
                    <a:pt x="13386" y="3663"/>
                    <a:pt x="13462" y="3638"/>
                    <a:pt x="13538" y="3626"/>
                  </a:cubicBezTo>
                  <a:cubicBezTo>
                    <a:pt x="13842" y="3536"/>
                    <a:pt x="14121" y="3435"/>
                    <a:pt x="14387" y="3334"/>
                  </a:cubicBezTo>
                  <a:cubicBezTo>
                    <a:pt x="14463" y="3308"/>
                    <a:pt x="14539" y="3271"/>
                    <a:pt x="14603" y="3245"/>
                  </a:cubicBezTo>
                  <a:cubicBezTo>
                    <a:pt x="14944" y="3105"/>
                    <a:pt x="15223" y="2941"/>
                    <a:pt x="15452" y="2776"/>
                  </a:cubicBezTo>
                  <a:cubicBezTo>
                    <a:pt x="15528" y="2725"/>
                    <a:pt x="15604" y="2662"/>
                    <a:pt x="15680" y="2598"/>
                  </a:cubicBezTo>
                  <a:cubicBezTo>
                    <a:pt x="15946" y="2345"/>
                    <a:pt x="16098" y="2079"/>
                    <a:pt x="16098" y="1800"/>
                  </a:cubicBezTo>
                  <a:lnTo>
                    <a:pt x="16098" y="1775"/>
                  </a:lnTo>
                  <a:lnTo>
                    <a:pt x="16098"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3374775" y="1394150"/>
              <a:ext cx="5725" cy="70375"/>
            </a:xfrm>
            <a:custGeom>
              <a:avLst/>
              <a:gdLst/>
              <a:ahLst/>
              <a:cxnLst/>
              <a:rect l="l" t="t" r="r" b="b"/>
              <a:pathLst>
                <a:path w="229" h="2815" extrusionOk="0">
                  <a:moveTo>
                    <a:pt x="228" y="0"/>
                  </a:moveTo>
                  <a:lnTo>
                    <a:pt x="0" y="14"/>
                  </a:lnTo>
                  <a:lnTo>
                    <a:pt x="0" y="2650"/>
                  </a:lnTo>
                  <a:cubicBezTo>
                    <a:pt x="39" y="2688"/>
                    <a:pt x="76" y="2713"/>
                    <a:pt x="115" y="2738"/>
                  </a:cubicBezTo>
                  <a:lnTo>
                    <a:pt x="228" y="2815"/>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3401375" y="1394150"/>
              <a:ext cx="5725" cy="84025"/>
            </a:xfrm>
            <a:custGeom>
              <a:avLst/>
              <a:gdLst/>
              <a:ahLst/>
              <a:cxnLst/>
              <a:rect l="l" t="t" r="r" b="b"/>
              <a:pathLst>
                <a:path w="229" h="3361" extrusionOk="0">
                  <a:moveTo>
                    <a:pt x="1" y="0"/>
                  </a:moveTo>
                  <a:lnTo>
                    <a:pt x="1" y="3259"/>
                  </a:lnTo>
                  <a:cubicBezTo>
                    <a:pt x="77" y="3296"/>
                    <a:pt x="153" y="3322"/>
                    <a:pt x="229" y="3360"/>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428325" y="1394150"/>
              <a:ext cx="5400" cy="92250"/>
            </a:xfrm>
            <a:custGeom>
              <a:avLst/>
              <a:gdLst/>
              <a:ahLst/>
              <a:cxnLst/>
              <a:rect l="l" t="t" r="r" b="b"/>
              <a:pathLst>
                <a:path w="216" h="3690" extrusionOk="0">
                  <a:moveTo>
                    <a:pt x="1" y="0"/>
                  </a:moveTo>
                  <a:lnTo>
                    <a:pt x="1" y="3626"/>
                  </a:lnTo>
                  <a:cubicBezTo>
                    <a:pt x="13" y="3639"/>
                    <a:pt x="38" y="3639"/>
                    <a:pt x="64" y="3651"/>
                  </a:cubicBezTo>
                  <a:lnTo>
                    <a:pt x="216" y="3690"/>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3454950" y="1394150"/>
              <a:ext cx="5725" cy="98250"/>
            </a:xfrm>
            <a:custGeom>
              <a:avLst/>
              <a:gdLst/>
              <a:ahLst/>
              <a:cxnLst/>
              <a:rect l="l" t="t" r="r" b="b"/>
              <a:pathLst>
                <a:path w="229" h="3930" extrusionOk="0">
                  <a:moveTo>
                    <a:pt x="1" y="0"/>
                  </a:moveTo>
                  <a:lnTo>
                    <a:pt x="1" y="3879"/>
                  </a:lnTo>
                  <a:cubicBezTo>
                    <a:pt x="77" y="3892"/>
                    <a:pt x="153" y="3918"/>
                    <a:pt x="229" y="3930"/>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3481575" y="1394150"/>
              <a:ext cx="5725" cy="102400"/>
            </a:xfrm>
            <a:custGeom>
              <a:avLst/>
              <a:gdLst/>
              <a:ahLst/>
              <a:cxnLst/>
              <a:rect l="l" t="t" r="r" b="b"/>
              <a:pathLst>
                <a:path w="229" h="4096" extrusionOk="0">
                  <a:moveTo>
                    <a:pt x="0" y="0"/>
                  </a:moveTo>
                  <a:lnTo>
                    <a:pt x="0" y="4057"/>
                  </a:lnTo>
                  <a:lnTo>
                    <a:pt x="228" y="4095"/>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3508200" y="1394150"/>
              <a:ext cx="5725" cy="104925"/>
            </a:xfrm>
            <a:custGeom>
              <a:avLst/>
              <a:gdLst/>
              <a:ahLst/>
              <a:cxnLst/>
              <a:rect l="l" t="t" r="r" b="b"/>
              <a:pathLst>
                <a:path w="229" h="4197" extrusionOk="0">
                  <a:moveTo>
                    <a:pt x="0" y="0"/>
                  </a:moveTo>
                  <a:lnTo>
                    <a:pt x="0" y="4184"/>
                  </a:lnTo>
                  <a:cubicBezTo>
                    <a:pt x="76" y="4184"/>
                    <a:pt x="152" y="4197"/>
                    <a:pt x="228" y="4197"/>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3535125" y="1394150"/>
              <a:ext cx="5400" cy="106500"/>
            </a:xfrm>
            <a:custGeom>
              <a:avLst/>
              <a:gdLst/>
              <a:ahLst/>
              <a:cxnLst/>
              <a:rect l="l" t="t" r="r" b="b"/>
              <a:pathLst>
                <a:path w="216" h="4260" extrusionOk="0">
                  <a:moveTo>
                    <a:pt x="0" y="0"/>
                  </a:moveTo>
                  <a:lnTo>
                    <a:pt x="0" y="4247"/>
                  </a:lnTo>
                  <a:cubicBezTo>
                    <a:pt x="76" y="4260"/>
                    <a:pt x="140" y="4260"/>
                    <a:pt x="216" y="4260"/>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3561725" y="1394150"/>
              <a:ext cx="5725" cy="106825"/>
            </a:xfrm>
            <a:custGeom>
              <a:avLst/>
              <a:gdLst/>
              <a:ahLst/>
              <a:cxnLst/>
              <a:rect l="l" t="t" r="r" b="b"/>
              <a:pathLst>
                <a:path w="229" h="4273" extrusionOk="0">
                  <a:moveTo>
                    <a:pt x="1" y="0"/>
                  </a:moveTo>
                  <a:lnTo>
                    <a:pt x="1" y="4273"/>
                  </a:lnTo>
                  <a:lnTo>
                    <a:pt x="229" y="4273"/>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3588350" y="1394150"/>
              <a:ext cx="5725" cy="106500"/>
            </a:xfrm>
            <a:custGeom>
              <a:avLst/>
              <a:gdLst/>
              <a:ahLst/>
              <a:cxnLst/>
              <a:rect l="l" t="t" r="r" b="b"/>
              <a:pathLst>
                <a:path w="229" h="4260" extrusionOk="0">
                  <a:moveTo>
                    <a:pt x="1" y="0"/>
                  </a:moveTo>
                  <a:lnTo>
                    <a:pt x="1" y="4260"/>
                  </a:lnTo>
                  <a:cubicBezTo>
                    <a:pt x="77" y="4260"/>
                    <a:pt x="153" y="4247"/>
                    <a:pt x="229" y="4247"/>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3615300" y="1393850"/>
              <a:ext cx="5400" cy="105225"/>
            </a:xfrm>
            <a:custGeom>
              <a:avLst/>
              <a:gdLst/>
              <a:ahLst/>
              <a:cxnLst/>
              <a:rect l="l" t="t" r="r" b="b"/>
              <a:pathLst>
                <a:path w="216" h="4209" extrusionOk="0">
                  <a:moveTo>
                    <a:pt x="0" y="0"/>
                  </a:moveTo>
                  <a:lnTo>
                    <a:pt x="0" y="4209"/>
                  </a:lnTo>
                  <a:cubicBezTo>
                    <a:pt x="63" y="4196"/>
                    <a:pt x="139" y="4196"/>
                    <a:pt x="215" y="4183"/>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3641925" y="1393850"/>
              <a:ext cx="5400" cy="102375"/>
            </a:xfrm>
            <a:custGeom>
              <a:avLst/>
              <a:gdLst/>
              <a:ahLst/>
              <a:cxnLst/>
              <a:rect l="l" t="t" r="r" b="b"/>
              <a:pathLst>
                <a:path w="216" h="4095" extrusionOk="0">
                  <a:moveTo>
                    <a:pt x="0" y="0"/>
                  </a:moveTo>
                  <a:lnTo>
                    <a:pt x="0" y="4094"/>
                  </a:lnTo>
                  <a:cubicBezTo>
                    <a:pt x="76" y="4082"/>
                    <a:pt x="152" y="4069"/>
                    <a:pt x="215" y="4069"/>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3668550" y="1393850"/>
              <a:ext cx="5725" cy="98250"/>
            </a:xfrm>
            <a:custGeom>
              <a:avLst/>
              <a:gdLst/>
              <a:ahLst/>
              <a:cxnLst/>
              <a:rect l="l" t="t" r="r" b="b"/>
              <a:pathLst>
                <a:path w="229" h="3930" extrusionOk="0">
                  <a:moveTo>
                    <a:pt x="0" y="0"/>
                  </a:moveTo>
                  <a:lnTo>
                    <a:pt x="0" y="3930"/>
                  </a:lnTo>
                  <a:cubicBezTo>
                    <a:pt x="76" y="3904"/>
                    <a:pt x="152" y="3891"/>
                    <a:pt x="228" y="3879"/>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3695150" y="1393850"/>
              <a:ext cx="5725" cy="92225"/>
            </a:xfrm>
            <a:custGeom>
              <a:avLst/>
              <a:gdLst/>
              <a:ahLst/>
              <a:cxnLst/>
              <a:rect l="l" t="t" r="r" b="b"/>
              <a:pathLst>
                <a:path w="229" h="3689" extrusionOk="0">
                  <a:moveTo>
                    <a:pt x="1" y="0"/>
                  </a:moveTo>
                  <a:lnTo>
                    <a:pt x="1" y="3688"/>
                  </a:lnTo>
                  <a:cubicBezTo>
                    <a:pt x="77" y="3663"/>
                    <a:pt x="153" y="3638"/>
                    <a:pt x="229" y="3626"/>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3722075" y="1393850"/>
              <a:ext cx="5425" cy="83350"/>
            </a:xfrm>
            <a:custGeom>
              <a:avLst/>
              <a:gdLst/>
              <a:ahLst/>
              <a:cxnLst/>
              <a:rect l="l" t="t" r="r" b="b"/>
              <a:pathLst>
                <a:path w="217" h="3334" extrusionOk="0">
                  <a:moveTo>
                    <a:pt x="1" y="0"/>
                  </a:moveTo>
                  <a:lnTo>
                    <a:pt x="1" y="3334"/>
                  </a:lnTo>
                  <a:cubicBezTo>
                    <a:pt x="77" y="3308"/>
                    <a:pt x="153" y="3271"/>
                    <a:pt x="217" y="3245"/>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3748700" y="1393850"/>
              <a:ext cx="5725" cy="69400"/>
            </a:xfrm>
            <a:custGeom>
              <a:avLst/>
              <a:gdLst/>
              <a:ahLst/>
              <a:cxnLst/>
              <a:rect l="l" t="t" r="r" b="b"/>
              <a:pathLst>
                <a:path w="229" h="2776" extrusionOk="0">
                  <a:moveTo>
                    <a:pt x="1" y="0"/>
                  </a:moveTo>
                  <a:lnTo>
                    <a:pt x="1" y="2776"/>
                  </a:lnTo>
                  <a:cubicBezTo>
                    <a:pt x="77" y="2725"/>
                    <a:pt x="153" y="2662"/>
                    <a:pt x="229" y="2598"/>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362425" y="1337100"/>
              <a:ext cx="402475" cy="114450"/>
            </a:xfrm>
            <a:custGeom>
              <a:avLst/>
              <a:gdLst/>
              <a:ahLst/>
              <a:cxnLst/>
              <a:rect l="l" t="t" r="r" b="b"/>
              <a:pathLst>
                <a:path w="16099" h="4578" extrusionOk="0">
                  <a:moveTo>
                    <a:pt x="8049" y="1"/>
                  </a:moveTo>
                  <a:cubicBezTo>
                    <a:pt x="3702" y="1"/>
                    <a:pt x="164" y="977"/>
                    <a:pt x="12" y="2206"/>
                  </a:cubicBezTo>
                  <a:cubicBezTo>
                    <a:pt x="0" y="2232"/>
                    <a:pt x="0" y="2257"/>
                    <a:pt x="0" y="2282"/>
                  </a:cubicBezTo>
                  <a:cubicBezTo>
                    <a:pt x="0" y="2600"/>
                    <a:pt x="215" y="2891"/>
                    <a:pt x="609" y="3158"/>
                  </a:cubicBezTo>
                  <a:cubicBezTo>
                    <a:pt x="672" y="3208"/>
                    <a:pt x="748" y="3246"/>
                    <a:pt x="811" y="3297"/>
                  </a:cubicBezTo>
                  <a:cubicBezTo>
                    <a:pt x="1192" y="3513"/>
                    <a:pt x="1686" y="3715"/>
                    <a:pt x="2282" y="3880"/>
                  </a:cubicBezTo>
                  <a:lnTo>
                    <a:pt x="2700" y="3994"/>
                  </a:lnTo>
                  <a:cubicBezTo>
                    <a:pt x="3169" y="4121"/>
                    <a:pt x="3688" y="4222"/>
                    <a:pt x="4259" y="4298"/>
                  </a:cubicBezTo>
                  <a:cubicBezTo>
                    <a:pt x="4880" y="4400"/>
                    <a:pt x="5564" y="4476"/>
                    <a:pt x="6274" y="4513"/>
                  </a:cubicBezTo>
                  <a:cubicBezTo>
                    <a:pt x="6845" y="4552"/>
                    <a:pt x="7440" y="4577"/>
                    <a:pt x="8049" y="4577"/>
                  </a:cubicBezTo>
                  <a:cubicBezTo>
                    <a:pt x="12499" y="4577"/>
                    <a:pt x="16098" y="3550"/>
                    <a:pt x="16098" y="2282"/>
                  </a:cubicBezTo>
                  <a:cubicBezTo>
                    <a:pt x="16098" y="2257"/>
                    <a:pt x="16098" y="2232"/>
                    <a:pt x="16085" y="2206"/>
                  </a:cubicBezTo>
                  <a:cubicBezTo>
                    <a:pt x="16073" y="2054"/>
                    <a:pt x="15997" y="1902"/>
                    <a:pt x="15882" y="1763"/>
                  </a:cubicBezTo>
                  <a:cubicBezTo>
                    <a:pt x="15730" y="1573"/>
                    <a:pt x="15477" y="1383"/>
                    <a:pt x="15160" y="1218"/>
                  </a:cubicBezTo>
                  <a:cubicBezTo>
                    <a:pt x="14856" y="1053"/>
                    <a:pt x="14476" y="901"/>
                    <a:pt x="14032" y="761"/>
                  </a:cubicBezTo>
                  <a:lnTo>
                    <a:pt x="13652" y="648"/>
                  </a:lnTo>
                  <a:cubicBezTo>
                    <a:pt x="13056" y="483"/>
                    <a:pt x="12359" y="344"/>
                    <a:pt x="11598" y="242"/>
                  </a:cubicBezTo>
                  <a:cubicBezTo>
                    <a:pt x="11434" y="217"/>
                    <a:pt x="11256" y="191"/>
                    <a:pt x="11066" y="166"/>
                  </a:cubicBezTo>
                  <a:cubicBezTo>
                    <a:pt x="10141" y="65"/>
                    <a:pt x="9114" y="1"/>
                    <a:pt x="804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468900" y="1367525"/>
              <a:ext cx="290600" cy="82425"/>
            </a:xfrm>
            <a:custGeom>
              <a:avLst/>
              <a:gdLst/>
              <a:ahLst/>
              <a:cxnLst/>
              <a:rect l="l" t="t" r="r" b="b"/>
              <a:pathLst>
                <a:path w="11624" h="3297" extrusionOk="0">
                  <a:moveTo>
                    <a:pt x="0" y="1"/>
                  </a:moveTo>
                  <a:lnTo>
                    <a:pt x="0" y="3296"/>
                  </a:lnTo>
                  <a:lnTo>
                    <a:pt x="11623" y="3296"/>
                  </a:lnTo>
                  <a:lnTo>
                    <a:pt x="11623"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3377625" y="1414425"/>
              <a:ext cx="14275" cy="5100"/>
            </a:xfrm>
            <a:custGeom>
              <a:avLst/>
              <a:gdLst/>
              <a:ahLst/>
              <a:cxnLst/>
              <a:rect l="l" t="t" r="r" b="b"/>
              <a:pathLst>
                <a:path w="571" h="204" extrusionOk="0">
                  <a:moveTo>
                    <a:pt x="229" y="1"/>
                  </a:moveTo>
                  <a:lnTo>
                    <a:pt x="1" y="65"/>
                  </a:lnTo>
                  <a:cubicBezTo>
                    <a:pt x="64" y="115"/>
                    <a:pt x="140" y="153"/>
                    <a:pt x="203" y="204"/>
                  </a:cubicBezTo>
                  <a:lnTo>
                    <a:pt x="571" y="90"/>
                  </a:lnTo>
                  <a:cubicBezTo>
                    <a:pt x="533" y="90"/>
                    <a:pt x="482" y="77"/>
                    <a:pt x="432" y="65"/>
                  </a:cubicBezTo>
                  <a:cubicBezTo>
                    <a:pt x="381" y="51"/>
                    <a:pt x="330" y="26"/>
                    <a:pt x="280" y="14"/>
                  </a:cubicBezTo>
                  <a:cubicBezTo>
                    <a:pt x="266" y="14"/>
                    <a:pt x="241" y="14"/>
                    <a:pt x="229"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419450" y="1426475"/>
              <a:ext cx="39000" cy="10500"/>
            </a:xfrm>
            <a:custGeom>
              <a:avLst/>
              <a:gdLst/>
              <a:ahLst/>
              <a:cxnLst/>
              <a:rect l="l" t="t" r="r" b="b"/>
              <a:pathLst>
                <a:path w="1560" h="420" extrusionOk="0">
                  <a:moveTo>
                    <a:pt x="1078" y="0"/>
                  </a:moveTo>
                  <a:lnTo>
                    <a:pt x="1" y="305"/>
                  </a:lnTo>
                  <a:lnTo>
                    <a:pt x="419" y="419"/>
                  </a:lnTo>
                  <a:lnTo>
                    <a:pt x="1559" y="90"/>
                  </a:lnTo>
                  <a:cubicBezTo>
                    <a:pt x="1471" y="76"/>
                    <a:pt x="1382" y="51"/>
                    <a:pt x="1294" y="26"/>
                  </a:cubicBezTo>
                  <a:cubicBezTo>
                    <a:pt x="1230" y="14"/>
                    <a:pt x="1154" y="14"/>
                    <a:pt x="1078"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402650" y="1348525"/>
              <a:ext cx="321675" cy="91600"/>
            </a:xfrm>
            <a:custGeom>
              <a:avLst/>
              <a:gdLst/>
              <a:ahLst/>
              <a:cxnLst/>
              <a:rect l="l" t="t" r="r" b="b"/>
              <a:pathLst>
                <a:path w="12867" h="3664" extrusionOk="0">
                  <a:moveTo>
                    <a:pt x="6440" y="0"/>
                  </a:moveTo>
                  <a:cubicBezTo>
                    <a:pt x="2891" y="0"/>
                    <a:pt x="1" y="825"/>
                    <a:pt x="1" y="1825"/>
                  </a:cubicBezTo>
                  <a:cubicBezTo>
                    <a:pt x="1" y="1864"/>
                    <a:pt x="14" y="1889"/>
                    <a:pt x="14" y="1915"/>
                  </a:cubicBezTo>
                  <a:cubicBezTo>
                    <a:pt x="166" y="2878"/>
                    <a:pt x="2992" y="3664"/>
                    <a:pt x="6440" y="3664"/>
                  </a:cubicBezTo>
                  <a:cubicBezTo>
                    <a:pt x="9888" y="3664"/>
                    <a:pt x="12715" y="2878"/>
                    <a:pt x="12867" y="1915"/>
                  </a:cubicBezTo>
                  <a:lnTo>
                    <a:pt x="12867" y="1825"/>
                  </a:lnTo>
                  <a:cubicBezTo>
                    <a:pt x="12867" y="825"/>
                    <a:pt x="9989" y="0"/>
                    <a:pt x="644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3402975" y="1352950"/>
              <a:ext cx="321350" cy="87175"/>
            </a:xfrm>
            <a:custGeom>
              <a:avLst/>
              <a:gdLst/>
              <a:ahLst/>
              <a:cxnLst/>
              <a:rect l="l" t="t" r="r" b="b"/>
              <a:pathLst>
                <a:path w="12854" h="3487" extrusionOk="0">
                  <a:moveTo>
                    <a:pt x="6427" y="1"/>
                  </a:moveTo>
                  <a:cubicBezTo>
                    <a:pt x="2979" y="1"/>
                    <a:pt x="153" y="774"/>
                    <a:pt x="1" y="1738"/>
                  </a:cubicBezTo>
                  <a:cubicBezTo>
                    <a:pt x="26" y="1877"/>
                    <a:pt x="102" y="2017"/>
                    <a:pt x="241" y="2156"/>
                  </a:cubicBezTo>
                  <a:cubicBezTo>
                    <a:pt x="292" y="2206"/>
                    <a:pt x="356" y="2257"/>
                    <a:pt x="432" y="2321"/>
                  </a:cubicBezTo>
                  <a:cubicBezTo>
                    <a:pt x="736" y="2536"/>
                    <a:pt x="1204" y="2739"/>
                    <a:pt x="1775" y="2916"/>
                  </a:cubicBezTo>
                  <a:cubicBezTo>
                    <a:pt x="1902" y="2955"/>
                    <a:pt x="2041" y="2992"/>
                    <a:pt x="2168" y="3017"/>
                  </a:cubicBezTo>
                  <a:cubicBezTo>
                    <a:pt x="2713" y="3157"/>
                    <a:pt x="3334" y="3271"/>
                    <a:pt x="4018" y="3347"/>
                  </a:cubicBezTo>
                  <a:cubicBezTo>
                    <a:pt x="4691" y="3423"/>
                    <a:pt x="5426" y="3474"/>
                    <a:pt x="6199" y="3474"/>
                  </a:cubicBezTo>
                  <a:cubicBezTo>
                    <a:pt x="6275" y="3474"/>
                    <a:pt x="6351" y="3487"/>
                    <a:pt x="6427" y="3487"/>
                  </a:cubicBezTo>
                  <a:cubicBezTo>
                    <a:pt x="9875" y="3487"/>
                    <a:pt x="12702" y="2701"/>
                    <a:pt x="12854" y="1738"/>
                  </a:cubicBezTo>
                  <a:cubicBezTo>
                    <a:pt x="12841" y="1687"/>
                    <a:pt x="12829" y="1648"/>
                    <a:pt x="12815" y="1598"/>
                  </a:cubicBezTo>
                  <a:cubicBezTo>
                    <a:pt x="12727" y="1395"/>
                    <a:pt x="12511" y="1205"/>
                    <a:pt x="12207" y="1015"/>
                  </a:cubicBezTo>
                  <a:cubicBezTo>
                    <a:pt x="11891" y="837"/>
                    <a:pt x="11472" y="673"/>
                    <a:pt x="10965" y="533"/>
                  </a:cubicBezTo>
                  <a:cubicBezTo>
                    <a:pt x="10826" y="495"/>
                    <a:pt x="10699" y="457"/>
                    <a:pt x="10559" y="419"/>
                  </a:cubicBezTo>
                  <a:cubicBezTo>
                    <a:pt x="9913" y="267"/>
                    <a:pt x="9153" y="153"/>
                    <a:pt x="8316" y="77"/>
                  </a:cubicBezTo>
                  <a:cubicBezTo>
                    <a:pt x="8113" y="65"/>
                    <a:pt x="7910" y="39"/>
                    <a:pt x="7708" y="26"/>
                  </a:cubicBezTo>
                  <a:cubicBezTo>
                    <a:pt x="7289" y="14"/>
                    <a:pt x="6858" y="1"/>
                    <a:pt x="642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3503425" y="1382425"/>
              <a:ext cx="219950" cy="57375"/>
            </a:xfrm>
            <a:custGeom>
              <a:avLst/>
              <a:gdLst/>
              <a:ahLst/>
              <a:cxnLst/>
              <a:rect l="l" t="t" r="r" b="b"/>
              <a:pathLst>
                <a:path w="8798" h="2295" extrusionOk="0">
                  <a:moveTo>
                    <a:pt x="8430" y="1"/>
                  </a:moveTo>
                  <a:cubicBezTo>
                    <a:pt x="8380" y="89"/>
                    <a:pt x="8304" y="165"/>
                    <a:pt x="8228" y="241"/>
                  </a:cubicBezTo>
                  <a:cubicBezTo>
                    <a:pt x="8151" y="305"/>
                    <a:pt x="8075" y="356"/>
                    <a:pt x="7999" y="419"/>
                  </a:cubicBezTo>
                  <a:cubicBezTo>
                    <a:pt x="7771" y="584"/>
                    <a:pt x="7492" y="736"/>
                    <a:pt x="7150" y="888"/>
                  </a:cubicBezTo>
                  <a:cubicBezTo>
                    <a:pt x="7137" y="888"/>
                    <a:pt x="7124" y="888"/>
                    <a:pt x="7112" y="900"/>
                  </a:cubicBezTo>
                  <a:lnTo>
                    <a:pt x="8797" y="419"/>
                  </a:lnTo>
                  <a:cubicBezTo>
                    <a:pt x="8735" y="280"/>
                    <a:pt x="8608" y="140"/>
                    <a:pt x="8430" y="1"/>
                  </a:cubicBezTo>
                  <a:close/>
                  <a:moveTo>
                    <a:pt x="4754" y="1573"/>
                  </a:moveTo>
                  <a:lnTo>
                    <a:pt x="4754" y="1573"/>
                  </a:lnTo>
                  <a:cubicBezTo>
                    <a:pt x="4488" y="1623"/>
                    <a:pt x="4222" y="1661"/>
                    <a:pt x="3943" y="1700"/>
                  </a:cubicBezTo>
                  <a:cubicBezTo>
                    <a:pt x="3879" y="1712"/>
                    <a:pt x="3803" y="1725"/>
                    <a:pt x="3727" y="1737"/>
                  </a:cubicBezTo>
                  <a:cubicBezTo>
                    <a:pt x="3448" y="1762"/>
                    <a:pt x="3169" y="1801"/>
                    <a:pt x="2878" y="1826"/>
                  </a:cubicBezTo>
                  <a:cubicBezTo>
                    <a:pt x="2802" y="1826"/>
                    <a:pt x="2726" y="1838"/>
                    <a:pt x="2662" y="1838"/>
                  </a:cubicBezTo>
                  <a:cubicBezTo>
                    <a:pt x="2383" y="1864"/>
                    <a:pt x="2105" y="1889"/>
                    <a:pt x="1814" y="1902"/>
                  </a:cubicBezTo>
                  <a:lnTo>
                    <a:pt x="1585" y="1902"/>
                  </a:lnTo>
                  <a:cubicBezTo>
                    <a:pt x="1344" y="1915"/>
                    <a:pt x="1104" y="1928"/>
                    <a:pt x="850" y="1928"/>
                  </a:cubicBezTo>
                  <a:lnTo>
                    <a:pt x="0" y="2168"/>
                  </a:lnTo>
                  <a:cubicBezTo>
                    <a:pt x="673" y="2244"/>
                    <a:pt x="1408" y="2295"/>
                    <a:pt x="2181" y="2295"/>
                  </a:cubicBezTo>
                  <a:lnTo>
                    <a:pt x="4754" y="1573"/>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3451775" y="1427100"/>
              <a:ext cx="7950" cy="1300"/>
            </a:xfrm>
            <a:custGeom>
              <a:avLst/>
              <a:gdLst/>
              <a:ahLst/>
              <a:cxnLst/>
              <a:rect l="l" t="t" r="r" b="b"/>
              <a:pathLst>
                <a:path w="318" h="52" extrusionOk="0">
                  <a:moveTo>
                    <a:pt x="1" y="1"/>
                  </a:moveTo>
                  <a:lnTo>
                    <a:pt x="1" y="1"/>
                  </a:lnTo>
                  <a:cubicBezTo>
                    <a:pt x="77" y="26"/>
                    <a:pt x="153" y="39"/>
                    <a:pt x="216" y="51"/>
                  </a:cubicBezTo>
                  <a:lnTo>
                    <a:pt x="317" y="26"/>
                  </a:lnTo>
                  <a:cubicBezTo>
                    <a:pt x="204" y="26"/>
                    <a:pt x="102" y="14"/>
                    <a:pt x="1"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3490125" y="1363425"/>
              <a:ext cx="151825" cy="64350"/>
            </a:xfrm>
            <a:custGeom>
              <a:avLst/>
              <a:gdLst/>
              <a:ahLst/>
              <a:cxnLst/>
              <a:rect l="l" t="t" r="r" b="b"/>
              <a:pathLst>
                <a:path w="6073" h="2574" extrusionOk="0">
                  <a:moveTo>
                    <a:pt x="2472" y="0"/>
                  </a:moveTo>
                  <a:lnTo>
                    <a:pt x="2472" y="305"/>
                  </a:lnTo>
                  <a:cubicBezTo>
                    <a:pt x="901" y="368"/>
                    <a:pt x="115" y="621"/>
                    <a:pt x="115" y="938"/>
                  </a:cubicBezTo>
                  <a:cubicBezTo>
                    <a:pt x="115" y="1648"/>
                    <a:pt x="3828" y="1458"/>
                    <a:pt x="3828" y="1699"/>
                  </a:cubicBezTo>
                  <a:cubicBezTo>
                    <a:pt x="3828" y="1762"/>
                    <a:pt x="3600" y="1800"/>
                    <a:pt x="2954" y="1800"/>
                  </a:cubicBezTo>
                  <a:cubicBezTo>
                    <a:pt x="2219" y="1800"/>
                    <a:pt x="1369" y="1724"/>
                    <a:pt x="735" y="1623"/>
                  </a:cubicBezTo>
                  <a:lnTo>
                    <a:pt x="0" y="2091"/>
                  </a:lnTo>
                  <a:cubicBezTo>
                    <a:pt x="583" y="2193"/>
                    <a:pt x="1509" y="2269"/>
                    <a:pt x="2472" y="2282"/>
                  </a:cubicBezTo>
                  <a:lnTo>
                    <a:pt x="2472" y="2573"/>
                  </a:lnTo>
                  <a:lnTo>
                    <a:pt x="3828" y="2573"/>
                  </a:lnTo>
                  <a:lnTo>
                    <a:pt x="3828" y="2269"/>
                  </a:lnTo>
                  <a:cubicBezTo>
                    <a:pt x="5324" y="2193"/>
                    <a:pt x="6072" y="1939"/>
                    <a:pt x="6072" y="1648"/>
                  </a:cubicBezTo>
                  <a:cubicBezTo>
                    <a:pt x="6072" y="938"/>
                    <a:pt x="2358" y="1128"/>
                    <a:pt x="2358" y="900"/>
                  </a:cubicBezTo>
                  <a:cubicBezTo>
                    <a:pt x="2358" y="837"/>
                    <a:pt x="2561" y="786"/>
                    <a:pt x="3233" y="786"/>
                  </a:cubicBezTo>
                  <a:cubicBezTo>
                    <a:pt x="3816" y="786"/>
                    <a:pt x="4437" y="824"/>
                    <a:pt x="5109" y="925"/>
                  </a:cubicBezTo>
                  <a:lnTo>
                    <a:pt x="5793" y="457"/>
                  </a:lnTo>
                  <a:cubicBezTo>
                    <a:pt x="5236" y="368"/>
                    <a:pt x="4551" y="317"/>
                    <a:pt x="3828" y="291"/>
                  </a:cubicBezTo>
                  <a:lnTo>
                    <a:pt x="38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3489175" y="1360900"/>
              <a:ext cx="151800" cy="64325"/>
            </a:xfrm>
            <a:custGeom>
              <a:avLst/>
              <a:gdLst/>
              <a:ahLst/>
              <a:cxnLst/>
              <a:rect l="l" t="t" r="r" b="b"/>
              <a:pathLst>
                <a:path w="6072" h="2573" extrusionOk="0">
                  <a:moveTo>
                    <a:pt x="2472" y="0"/>
                  </a:moveTo>
                  <a:lnTo>
                    <a:pt x="2472" y="304"/>
                  </a:lnTo>
                  <a:cubicBezTo>
                    <a:pt x="900" y="367"/>
                    <a:pt x="102" y="621"/>
                    <a:pt x="102" y="938"/>
                  </a:cubicBezTo>
                  <a:cubicBezTo>
                    <a:pt x="102" y="1648"/>
                    <a:pt x="3829" y="1457"/>
                    <a:pt x="3829" y="1699"/>
                  </a:cubicBezTo>
                  <a:cubicBezTo>
                    <a:pt x="3829" y="1761"/>
                    <a:pt x="3600" y="1800"/>
                    <a:pt x="2953" y="1800"/>
                  </a:cubicBezTo>
                  <a:cubicBezTo>
                    <a:pt x="2218" y="1800"/>
                    <a:pt x="1370" y="1736"/>
                    <a:pt x="736" y="1623"/>
                  </a:cubicBezTo>
                  <a:lnTo>
                    <a:pt x="1" y="2091"/>
                  </a:lnTo>
                  <a:cubicBezTo>
                    <a:pt x="584" y="2192"/>
                    <a:pt x="1508" y="2269"/>
                    <a:pt x="2472" y="2282"/>
                  </a:cubicBezTo>
                  <a:lnTo>
                    <a:pt x="2472" y="2573"/>
                  </a:lnTo>
                  <a:lnTo>
                    <a:pt x="3829" y="2573"/>
                  </a:lnTo>
                  <a:lnTo>
                    <a:pt x="3829" y="2269"/>
                  </a:lnTo>
                  <a:cubicBezTo>
                    <a:pt x="5324" y="2192"/>
                    <a:pt x="6072" y="1939"/>
                    <a:pt x="6072" y="1648"/>
                  </a:cubicBezTo>
                  <a:cubicBezTo>
                    <a:pt x="6072" y="938"/>
                    <a:pt x="2345" y="1128"/>
                    <a:pt x="2345" y="900"/>
                  </a:cubicBezTo>
                  <a:cubicBezTo>
                    <a:pt x="2345" y="837"/>
                    <a:pt x="2561" y="786"/>
                    <a:pt x="3232" y="786"/>
                  </a:cubicBezTo>
                  <a:cubicBezTo>
                    <a:pt x="3815" y="786"/>
                    <a:pt x="4437" y="823"/>
                    <a:pt x="5108" y="925"/>
                  </a:cubicBezTo>
                  <a:lnTo>
                    <a:pt x="5793" y="456"/>
                  </a:lnTo>
                  <a:cubicBezTo>
                    <a:pt x="5235" y="367"/>
                    <a:pt x="4551" y="316"/>
                    <a:pt x="3829" y="291"/>
                  </a:cubicBezTo>
                  <a:lnTo>
                    <a:pt x="38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3317100" y="1323175"/>
              <a:ext cx="402475" cy="107450"/>
            </a:xfrm>
            <a:custGeom>
              <a:avLst/>
              <a:gdLst/>
              <a:ahLst/>
              <a:cxnLst/>
              <a:rect l="l" t="t" r="r" b="b"/>
              <a:pathLst>
                <a:path w="16099" h="4298" extrusionOk="0">
                  <a:moveTo>
                    <a:pt x="14388" y="0"/>
                  </a:moveTo>
                  <a:lnTo>
                    <a:pt x="13589" y="13"/>
                  </a:lnTo>
                  <a:lnTo>
                    <a:pt x="5831" y="13"/>
                  </a:lnTo>
                  <a:lnTo>
                    <a:pt x="4994" y="25"/>
                  </a:lnTo>
                  <a:lnTo>
                    <a:pt x="0" y="25"/>
                  </a:lnTo>
                  <a:lnTo>
                    <a:pt x="0" y="1749"/>
                  </a:lnTo>
                  <a:lnTo>
                    <a:pt x="0" y="1813"/>
                  </a:lnTo>
                  <a:cubicBezTo>
                    <a:pt x="0" y="2117"/>
                    <a:pt x="178" y="2409"/>
                    <a:pt x="495" y="2675"/>
                  </a:cubicBezTo>
                  <a:cubicBezTo>
                    <a:pt x="532" y="2701"/>
                    <a:pt x="571" y="2738"/>
                    <a:pt x="608" y="2763"/>
                  </a:cubicBezTo>
                  <a:lnTo>
                    <a:pt x="723" y="2839"/>
                  </a:lnTo>
                  <a:cubicBezTo>
                    <a:pt x="748" y="2865"/>
                    <a:pt x="786" y="2878"/>
                    <a:pt x="811" y="2903"/>
                  </a:cubicBezTo>
                  <a:cubicBezTo>
                    <a:pt x="1027" y="3042"/>
                    <a:pt x="1281" y="3169"/>
                    <a:pt x="1560" y="3284"/>
                  </a:cubicBezTo>
                  <a:cubicBezTo>
                    <a:pt x="1636" y="3309"/>
                    <a:pt x="1712" y="3347"/>
                    <a:pt x="1788" y="3372"/>
                  </a:cubicBezTo>
                  <a:cubicBezTo>
                    <a:pt x="1940" y="3436"/>
                    <a:pt x="2104" y="3486"/>
                    <a:pt x="2282" y="3549"/>
                  </a:cubicBezTo>
                  <a:cubicBezTo>
                    <a:pt x="2396" y="3575"/>
                    <a:pt x="2510" y="3613"/>
                    <a:pt x="2637" y="3651"/>
                  </a:cubicBezTo>
                  <a:cubicBezTo>
                    <a:pt x="2650" y="3651"/>
                    <a:pt x="2675" y="3664"/>
                    <a:pt x="2701" y="3664"/>
                  </a:cubicBezTo>
                  <a:cubicBezTo>
                    <a:pt x="2751" y="3676"/>
                    <a:pt x="2802" y="3701"/>
                    <a:pt x="2853" y="3715"/>
                  </a:cubicBezTo>
                  <a:cubicBezTo>
                    <a:pt x="3118" y="3778"/>
                    <a:pt x="3410" y="3841"/>
                    <a:pt x="3701" y="3904"/>
                  </a:cubicBezTo>
                  <a:lnTo>
                    <a:pt x="3930" y="3943"/>
                  </a:lnTo>
                  <a:cubicBezTo>
                    <a:pt x="4031" y="3968"/>
                    <a:pt x="4146" y="3980"/>
                    <a:pt x="4259" y="4006"/>
                  </a:cubicBezTo>
                  <a:cubicBezTo>
                    <a:pt x="4424" y="4031"/>
                    <a:pt x="4589" y="4056"/>
                    <a:pt x="4766" y="4082"/>
                  </a:cubicBezTo>
                  <a:cubicBezTo>
                    <a:pt x="4842" y="4095"/>
                    <a:pt x="4918" y="4107"/>
                    <a:pt x="4994" y="4107"/>
                  </a:cubicBezTo>
                  <a:cubicBezTo>
                    <a:pt x="5261" y="4146"/>
                    <a:pt x="5552" y="4171"/>
                    <a:pt x="5831" y="4196"/>
                  </a:cubicBezTo>
                  <a:cubicBezTo>
                    <a:pt x="5907" y="4208"/>
                    <a:pt x="5983" y="4208"/>
                    <a:pt x="6059" y="4222"/>
                  </a:cubicBezTo>
                  <a:cubicBezTo>
                    <a:pt x="6135" y="4222"/>
                    <a:pt x="6211" y="4234"/>
                    <a:pt x="6275" y="4234"/>
                  </a:cubicBezTo>
                  <a:cubicBezTo>
                    <a:pt x="6490" y="4247"/>
                    <a:pt x="6693" y="4259"/>
                    <a:pt x="6909" y="4272"/>
                  </a:cubicBezTo>
                  <a:cubicBezTo>
                    <a:pt x="6985" y="4272"/>
                    <a:pt x="7048" y="4272"/>
                    <a:pt x="7124" y="4285"/>
                  </a:cubicBezTo>
                  <a:cubicBezTo>
                    <a:pt x="7403" y="4285"/>
                    <a:pt x="7695" y="4298"/>
                    <a:pt x="7974" y="4298"/>
                  </a:cubicBezTo>
                  <a:lnTo>
                    <a:pt x="8202" y="4298"/>
                  </a:lnTo>
                  <a:cubicBezTo>
                    <a:pt x="8481" y="4298"/>
                    <a:pt x="8760" y="4285"/>
                    <a:pt x="9038" y="4272"/>
                  </a:cubicBezTo>
                  <a:lnTo>
                    <a:pt x="9267" y="4272"/>
                  </a:lnTo>
                  <a:cubicBezTo>
                    <a:pt x="9558" y="4259"/>
                    <a:pt x="9836" y="4234"/>
                    <a:pt x="10115" y="4208"/>
                  </a:cubicBezTo>
                  <a:cubicBezTo>
                    <a:pt x="10179" y="4208"/>
                    <a:pt x="10255" y="4196"/>
                    <a:pt x="10331" y="4196"/>
                  </a:cubicBezTo>
                  <a:cubicBezTo>
                    <a:pt x="10622" y="4171"/>
                    <a:pt x="10901" y="4132"/>
                    <a:pt x="11180" y="4107"/>
                  </a:cubicBezTo>
                  <a:cubicBezTo>
                    <a:pt x="11256" y="4095"/>
                    <a:pt x="11332" y="4082"/>
                    <a:pt x="11396" y="4070"/>
                  </a:cubicBezTo>
                  <a:cubicBezTo>
                    <a:pt x="11687" y="4031"/>
                    <a:pt x="11979" y="3980"/>
                    <a:pt x="12245" y="3930"/>
                  </a:cubicBezTo>
                  <a:lnTo>
                    <a:pt x="12473" y="3892"/>
                  </a:lnTo>
                  <a:cubicBezTo>
                    <a:pt x="12765" y="3828"/>
                    <a:pt x="13044" y="3765"/>
                    <a:pt x="13310" y="3689"/>
                  </a:cubicBezTo>
                  <a:cubicBezTo>
                    <a:pt x="13386" y="3676"/>
                    <a:pt x="13462" y="3651"/>
                    <a:pt x="13538" y="3625"/>
                  </a:cubicBezTo>
                  <a:cubicBezTo>
                    <a:pt x="13842" y="3537"/>
                    <a:pt x="14121" y="3448"/>
                    <a:pt x="14388" y="3347"/>
                  </a:cubicBezTo>
                  <a:cubicBezTo>
                    <a:pt x="14464" y="3309"/>
                    <a:pt x="14540" y="3284"/>
                    <a:pt x="14603" y="3258"/>
                  </a:cubicBezTo>
                  <a:cubicBezTo>
                    <a:pt x="14945" y="3106"/>
                    <a:pt x="15224" y="2954"/>
                    <a:pt x="15452" y="2789"/>
                  </a:cubicBezTo>
                  <a:cubicBezTo>
                    <a:pt x="15528" y="2726"/>
                    <a:pt x="15604" y="2675"/>
                    <a:pt x="15681" y="2611"/>
                  </a:cubicBezTo>
                  <a:cubicBezTo>
                    <a:pt x="15946" y="2358"/>
                    <a:pt x="16098" y="2092"/>
                    <a:pt x="16098" y="1813"/>
                  </a:cubicBezTo>
                  <a:lnTo>
                    <a:pt x="16098" y="1788"/>
                  </a:lnTo>
                  <a:lnTo>
                    <a:pt x="16098"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3329450" y="1323800"/>
              <a:ext cx="5750" cy="70375"/>
            </a:xfrm>
            <a:custGeom>
              <a:avLst/>
              <a:gdLst/>
              <a:ahLst/>
              <a:cxnLst/>
              <a:rect l="l" t="t" r="r" b="b"/>
              <a:pathLst>
                <a:path w="230" h="2815" extrusionOk="0">
                  <a:moveTo>
                    <a:pt x="1" y="0"/>
                  </a:moveTo>
                  <a:lnTo>
                    <a:pt x="1" y="2650"/>
                  </a:lnTo>
                  <a:cubicBezTo>
                    <a:pt x="38" y="2676"/>
                    <a:pt x="77" y="2713"/>
                    <a:pt x="114" y="2738"/>
                  </a:cubicBezTo>
                  <a:lnTo>
                    <a:pt x="229" y="2814"/>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3356075" y="1323800"/>
              <a:ext cx="5725" cy="83675"/>
            </a:xfrm>
            <a:custGeom>
              <a:avLst/>
              <a:gdLst/>
              <a:ahLst/>
              <a:cxnLst/>
              <a:rect l="l" t="t" r="r" b="b"/>
              <a:pathLst>
                <a:path w="229" h="3347" extrusionOk="0">
                  <a:moveTo>
                    <a:pt x="1" y="0"/>
                  </a:moveTo>
                  <a:lnTo>
                    <a:pt x="1" y="3259"/>
                  </a:lnTo>
                  <a:cubicBezTo>
                    <a:pt x="77" y="3284"/>
                    <a:pt x="153" y="3322"/>
                    <a:pt x="229" y="3347"/>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3383000" y="1323800"/>
              <a:ext cx="5425" cy="92250"/>
            </a:xfrm>
            <a:custGeom>
              <a:avLst/>
              <a:gdLst/>
              <a:ahLst/>
              <a:cxnLst/>
              <a:rect l="l" t="t" r="r" b="b"/>
              <a:pathLst>
                <a:path w="217" h="3690" extrusionOk="0">
                  <a:moveTo>
                    <a:pt x="1" y="0"/>
                  </a:moveTo>
                  <a:lnTo>
                    <a:pt x="1" y="3626"/>
                  </a:lnTo>
                  <a:cubicBezTo>
                    <a:pt x="14" y="3626"/>
                    <a:pt x="39" y="3639"/>
                    <a:pt x="65" y="3639"/>
                  </a:cubicBezTo>
                  <a:cubicBezTo>
                    <a:pt x="115" y="3651"/>
                    <a:pt x="166" y="3676"/>
                    <a:pt x="217" y="3690"/>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3409625" y="1323800"/>
              <a:ext cx="5725" cy="97950"/>
            </a:xfrm>
            <a:custGeom>
              <a:avLst/>
              <a:gdLst/>
              <a:ahLst/>
              <a:cxnLst/>
              <a:rect l="l" t="t" r="r" b="b"/>
              <a:pathLst>
                <a:path w="229" h="3918" extrusionOk="0">
                  <a:moveTo>
                    <a:pt x="0" y="0"/>
                  </a:moveTo>
                  <a:lnTo>
                    <a:pt x="0" y="3879"/>
                  </a:lnTo>
                  <a:lnTo>
                    <a:pt x="229" y="3918"/>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3436250" y="1323800"/>
              <a:ext cx="5725" cy="102075"/>
            </a:xfrm>
            <a:custGeom>
              <a:avLst/>
              <a:gdLst/>
              <a:ahLst/>
              <a:cxnLst/>
              <a:rect l="l" t="t" r="r" b="b"/>
              <a:pathLst>
                <a:path w="229" h="4083" extrusionOk="0">
                  <a:moveTo>
                    <a:pt x="0" y="0"/>
                  </a:moveTo>
                  <a:lnTo>
                    <a:pt x="0" y="4057"/>
                  </a:lnTo>
                  <a:cubicBezTo>
                    <a:pt x="76" y="4070"/>
                    <a:pt x="152" y="4082"/>
                    <a:pt x="228" y="4082"/>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3462850" y="1323500"/>
              <a:ext cx="5750" cy="105225"/>
            </a:xfrm>
            <a:custGeom>
              <a:avLst/>
              <a:gdLst/>
              <a:ahLst/>
              <a:cxnLst/>
              <a:rect l="l" t="t" r="r" b="b"/>
              <a:pathLst>
                <a:path w="230" h="4209" extrusionOk="0">
                  <a:moveTo>
                    <a:pt x="1" y="0"/>
                  </a:moveTo>
                  <a:lnTo>
                    <a:pt x="1" y="4183"/>
                  </a:lnTo>
                  <a:cubicBezTo>
                    <a:pt x="77" y="4195"/>
                    <a:pt x="153" y="4195"/>
                    <a:pt x="229" y="420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3489800" y="1323500"/>
              <a:ext cx="5400" cy="106800"/>
            </a:xfrm>
            <a:custGeom>
              <a:avLst/>
              <a:gdLst/>
              <a:ahLst/>
              <a:cxnLst/>
              <a:rect l="l" t="t" r="r" b="b"/>
              <a:pathLst>
                <a:path w="216" h="4272" extrusionOk="0">
                  <a:moveTo>
                    <a:pt x="1" y="0"/>
                  </a:moveTo>
                  <a:lnTo>
                    <a:pt x="1" y="4259"/>
                  </a:lnTo>
                  <a:cubicBezTo>
                    <a:pt x="77" y="4259"/>
                    <a:pt x="140" y="4259"/>
                    <a:pt x="216" y="4272"/>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3516425" y="1323500"/>
              <a:ext cx="5725" cy="107125"/>
            </a:xfrm>
            <a:custGeom>
              <a:avLst/>
              <a:gdLst/>
              <a:ahLst/>
              <a:cxnLst/>
              <a:rect l="l" t="t" r="r" b="b"/>
              <a:pathLst>
                <a:path w="229" h="4285" extrusionOk="0">
                  <a:moveTo>
                    <a:pt x="1" y="0"/>
                  </a:moveTo>
                  <a:lnTo>
                    <a:pt x="1" y="4285"/>
                  </a:lnTo>
                  <a:lnTo>
                    <a:pt x="229" y="4285"/>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543050" y="1323500"/>
              <a:ext cx="5725" cy="106500"/>
            </a:xfrm>
            <a:custGeom>
              <a:avLst/>
              <a:gdLst/>
              <a:ahLst/>
              <a:cxnLst/>
              <a:rect l="l" t="t" r="r" b="b"/>
              <a:pathLst>
                <a:path w="229" h="4260" extrusionOk="0">
                  <a:moveTo>
                    <a:pt x="0" y="0"/>
                  </a:moveTo>
                  <a:lnTo>
                    <a:pt x="0" y="4259"/>
                  </a:lnTo>
                  <a:lnTo>
                    <a:pt x="229" y="425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569975" y="1323500"/>
              <a:ext cx="5425" cy="104900"/>
            </a:xfrm>
            <a:custGeom>
              <a:avLst/>
              <a:gdLst/>
              <a:ahLst/>
              <a:cxnLst/>
              <a:rect l="l" t="t" r="r" b="b"/>
              <a:pathLst>
                <a:path w="217" h="4196" extrusionOk="0">
                  <a:moveTo>
                    <a:pt x="0" y="0"/>
                  </a:moveTo>
                  <a:lnTo>
                    <a:pt x="0" y="4195"/>
                  </a:lnTo>
                  <a:cubicBezTo>
                    <a:pt x="64" y="4195"/>
                    <a:pt x="140" y="4183"/>
                    <a:pt x="216" y="4183"/>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3596600" y="1323500"/>
              <a:ext cx="5425" cy="102375"/>
            </a:xfrm>
            <a:custGeom>
              <a:avLst/>
              <a:gdLst/>
              <a:ahLst/>
              <a:cxnLst/>
              <a:rect l="l" t="t" r="r" b="b"/>
              <a:pathLst>
                <a:path w="217" h="4095" extrusionOk="0">
                  <a:moveTo>
                    <a:pt x="0" y="0"/>
                  </a:moveTo>
                  <a:lnTo>
                    <a:pt x="0" y="4094"/>
                  </a:lnTo>
                  <a:cubicBezTo>
                    <a:pt x="76" y="4082"/>
                    <a:pt x="152" y="4069"/>
                    <a:pt x="216" y="405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3623200" y="1323500"/>
              <a:ext cx="5750" cy="97925"/>
            </a:xfrm>
            <a:custGeom>
              <a:avLst/>
              <a:gdLst/>
              <a:ahLst/>
              <a:cxnLst/>
              <a:rect l="l" t="t" r="r" b="b"/>
              <a:pathLst>
                <a:path w="230" h="3917" extrusionOk="0">
                  <a:moveTo>
                    <a:pt x="1" y="0"/>
                  </a:moveTo>
                  <a:lnTo>
                    <a:pt x="1" y="3917"/>
                  </a:lnTo>
                  <a:lnTo>
                    <a:pt x="229" y="387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3649825" y="1323500"/>
              <a:ext cx="5725" cy="91925"/>
            </a:xfrm>
            <a:custGeom>
              <a:avLst/>
              <a:gdLst/>
              <a:ahLst/>
              <a:cxnLst/>
              <a:rect l="l" t="t" r="r" b="b"/>
              <a:pathLst>
                <a:path w="229" h="3677" extrusionOk="0">
                  <a:moveTo>
                    <a:pt x="1" y="0"/>
                  </a:moveTo>
                  <a:lnTo>
                    <a:pt x="1" y="3676"/>
                  </a:lnTo>
                  <a:cubicBezTo>
                    <a:pt x="77" y="3663"/>
                    <a:pt x="153" y="3638"/>
                    <a:pt x="229" y="3612"/>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3676775" y="1323175"/>
              <a:ext cx="5400" cy="83675"/>
            </a:xfrm>
            <a:custGeom>
              <a:avLst/>
              <a:gdLst/>
              <a:ahLst/>
              <a:cxnLst/>
              <a:rect l="l" t="t" r="r" b="b"/>
              <a:pathLst>
                <a:path w="216" h="3347" extrusionOk="0">
                  <a:moveTo>
                    <a:pt x="1" y="0"/>
                  </a:moveTo>
                  <a:lnTo>
                    <a:pt x="1" y="3347"/>
                  </a:lnTo>
                  <a:cubicBezTo>
                    <a:pt x="77" y="3309"/>
                    <a:pt x="153" y="3284"/>
                    <a:pt x="216" y="3258"/>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3703400" y="1323175"/>
              <a:ext cx="5725" cy="69725"/>
            </a:xfrm>
            <a:custGeom>
              <a:avLst/>
              <a:gdLst/>
              <a:ahLst/>
              <a:cxnLst/>
              <a:rect l="l" t="t" r="r" b="b"/>
              <a:pathLst>
                <a:path w="229" h="2789" extrusionOk="0">
                  <a:moveTo>
                    <a:pt x="0" y="0"/>
                  </a:moveTo>
                  <a:lnTo>
                    <a:pt x="0" y="2789"/>
                  </a:lnTo>
                  <a:cubicBezTo>
                    <a:pt x="76" y="2726"/>
                    <a:pt x="152" y="2675"/>
                    <a:pt x="229" y="2611"/>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3317100" y="1266750"/>
              <a:ext cx="402475" cy="114125"/>
            </a:xfrm>
            <a:custGeom>
              <a:avLst/>
              <a:gdLst/>
              <a:ahLst/>
              <a:cxnLst/>
              <a:rect l="l" t="t" r="r" b="b"/>
              <a:pathLst>
                <a:path w="16099" h="4565" extrusionOk="0">
                  <a:moveTo>
                    <a:pt x="8050" y="1"/>
                  </a:moveTo>
                  <a:cubicBezTo>
                    <a:pt x="3701" y="1"/>
                    <a:pt x="165" y="977"/>
                    <a:pt x="13" y="2194"/>
                  </a:cubicBezTo>
                  <a:cubicBezTo>
                    <a:pt x="0" y="2232"/>
                    <a:pt x="0" y="2257"/>
                    <a:pt x="0" y="2282"/>
                  </a:cubicBezTo>
                  <a:cubicBezTo>
                    <a:pt x="0" y="2587"/>
                    <a:pt x="216" y="2891"/>
                    <a:pt x="608" y="3158"/>
                  </a:cubicBezTo>
                  <a:cubicBezTo>
                    <a:pt x="672" y="3195"/>
                    <a:pt x="748" y="3246"/>
                    <a:pt x="811" y="3284"/>
                  </a:cubicBezTo>
                  <a:cubicBezTo>
                    <a:pt x="1192" y="3499"/>
                    <a:pt x="1686" y="3702"/>
                    <a:pt x="2282" y="3880"/>
                  </a:cubicBezTo>
                  <a:lnTo>
                    <a:pt x="2701" y="3994"/>
                  </a:lnTo>
                  <a:cubicBezTo>
                    <a:pt x="3169" y="4108"/>
                    <a:pt x="3689" y="4209"/>
                    <a:pt x="4259" y="4298"/>
                  </a:cubicBezTo>
                  <a:cubicBezTo>
                    <a:pt x="4881" y="4400"/>
                    <a:pt x="5565" y="4463"/>
                    <a:pt x="6275" y="4513"/>
                  </a:cubicBezTo>
                  <a:cubicBezTo>
                    <a:pt x="6845" y="4552"/>
                    <a:pt x="7441" y="4564"/>
                    <a:pt x="8050" y="4564"/>
                  </a:cubicBezTo>
                  <a:cubicBezTo>
                    <a:pt x="12498" y="4564"/>
                    <a:pt x="16098" y="3550"/>
                    <a:pt x="16098" y="2282"/>
                  </a:cubicBezTo>
                  <a:cubicBezTo>
                    <a:pt x="16098" y="2257"/>
                    <a:pt x="16098" y="2232"/>
                    <a:pt x="16086" y="2194"/>
                  </a:cubicBezTo>
                  <a:cubicBezTo>
                    <a:pt x="16073" y="2042"/>
                    <a:pt x="15997" y="1902"/>
                    <a:pt x="15883" y="1763"/>
                  </a:cubicBezTo>
                  <a:cubicBezTo>
                    <a:pt x="15731" y="1573"/>
                    <a:pt x="15478" y="1383"/>
                    <a:pt x="15160" y="1218"/>
                  </a:cubicBezTo>
                  <a:cubicBezTo>
                    <a:pt x="14856" y="1053"/>
                    <a:pt x="14476" y="888"/>
                    <a:pt x="14033" y="749"/>
                  </a:cubicBezTo>
                  <a:cubicBezTo>
                    <a:pt x="13906" y="711"/>
                    <a:pt x="13779" y="673"/>
                    <a:pt x="13652" y="648"/>
                  </a:cubicBezTo>
                  <a:cubicBezTo>
                    <a:pt x="13044" y="482"/>
                    <a:pt x="12359" y="344"/>
                    <a:pt x="11599" y="229"/>
                  </a:cubicBezTo>
                  <a:cubicBezTo>
                    <a:pt x="11434" y="204"/>
                    <a:pt x="11256" y="178"/>
                    <a:pt x="11067" y="166"/>
                  </a:cubicBezTo>
                  <a:cubicBezTo>
                    <a:pt x="10141" y="52"/>
                    <a:pt x="9114" y="1"/>
                    <a:pt x="805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3423575" y="1297175"/>
              <a:ext cx="290625" cy="82425"/>
            </a:xfrm>
            <a:custGeom>
              <a:avLst/>
              <a:gdLst/>
              <a:ahLst/>
              <a:cxnLst/>
              <a:rect l="l" t="t" r="r" b="b"/>
              <a:pathLst>
                <a:path w="11625" h="3297" extrusionOk="0">
                  <a:moveTo>
                    <a:pt x="0" y="1"/>
                  </a:moveTo>
                  <a:lnTo>
                    <a:pt x="0" y="3296"/>
                  </a:lnTo>
                  <a:lnTo>
                    <a:pt x="11624" y="3296"/>
                  </a:lnTo>
                  <a:lnTo>
                    <a:pt x="11624"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3332300" y="1270900"/>
              <a:ext cx="274775" cy="77975"/>
            </a:xfrm>
            <a:custGeom>
              <a:avLst/>
              <a:gdLst/>
              <a:ahLst/>
              <a:cxnLst/>
              <a:rect l="l" t="t" r="r" b="b"/>
              <a:pathLst>
                <a:path w="10991" h="3119" extrusionOk="0">
                  <a:moveTo>
                    <a:pt x="10459" y="0"/>
                  </a:moveTo>
                  <a:lnTo>
                    <a:pt x="9203" y="355"/>
                  </a:lnTo>
                  <a:cubicBezTo>
                    <a:pt x="9394" y="380"/>
                    <a:pt x="9583" y="393"/>
                    <a:pt x="9761" y="418"/>
                  </a:cubicBezTo>
                  <a:lnTo>
                    <a:pt x="10991" y="63"/>
                  </a:lnTo>
                  <a:cubicBezTo>
                    <a:pt x="10826" y="38"/>
                    <a:pt x="10648" y="12"/>
                    <a:pt x="10459" y="0"/>
                  </a:cubicBezTo>
                  <a:close/>
                  <a:moveTo>
                    <a:pt x="1268" y="2623"/>
                  </a:moveTo>
                  <a:lnTo>
                    <a:pt x="0" y="2992"/>
                  </a:lnTo>
                  <a:cubicBezTo>
                    <a:pt x="64" y="3029"/>
                    <a:pt x="140" y="3080"/>
                    <a:pt x="203" y="3118"/>
                  </a:cubicBezTo>
                  <a:lnTo>
                    <a:pt x="1433" y="2776"/>
                  </a:lnTo>
                  <a:cubicBezTo>
                    <a:pt x="1369" y="2725"/>
                    <a:pt x="1319" y="2674"/>
                    <a:pt x="1268" y="2623"/>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3374125" y="1282925"/>
              <a:ext cx="293800" cy="83700"/>
            </a:xfrm>
            <a:custGeom>
              <a:avLst/>
              <a:gdLst/>
              <a:ahLst/>
              <a:cxnLst/>
              <a:rect l="l" t="t" r="r" b="b"/>
              <a:pathLst>
                <a:path w="11752" h="3348" extrusionOk="0">
                  <a:moveTo>
                    <a:pt x="11371" y="1"/>
                  </a:moveTo>
                  <a:lnTo>
                    <a:pt x="10231" y="317"/>
                  </a:lnTo>
                  <a:lnTo>
                    <a:pt x="10611" y="432"/>
                  </a:lnTo>
                  <a:lnTo>
                    <a:pt x="11752" y="102"/>
                  </a:lnTo>
                  <a:cubicBezTo>
                    <a:pt x="11625" y="64"/>
                    <a:pt x="11498" y="26"/>
                    <a:pt x="11371" y="1"/>
                  </a:cubicBezTo>
                  <a:close/>
                  <a:moveTo>
                    <a:pt x="1142" y="2903"/>
                  </a:moveTo>
                  <a:lnTo>
                    <a:pt x="1" y="3233"/>
                  </a:lnTo>
                  <a:lnTo>
                    <a:pt x="420" y="3347"/>
                  </a:lnTo>
                  <a:lnTo>
                    <a:pt x="1560" y="3018"/>
                  </a:lnTo>
                  <a:lnTo>
                    <a:pt x="1256" y="2942"/>
                  </a:lnTo>
                  <a:lnTo>
                    <a:pt x="1142" y="2903"/>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3357350" y="1278175"/>
              <a:ext cx="321650" cy="91275"/>
            </a:xfrm>
            <a:custGeom>
              <a:avLst/>
              <a:gdLst/>
              <a:ahLst/>
              <a:cxnLst/>
              <a:rect l="l" t="t" r="r" b="b"/>
              <a:pathLst>
                <a:path w="12866" h="3651" extrusionOk="0">
                  <a:moveTo>
                    <a:pt x="6440" y="0"/>
                  </a:moveTo>
                  <a:cubicBezTo>
                    <a:pt x="2890" y="0"/>
                    <a:pt x="0" y="825"/>
                    <a:pt x="0" y="1825"/>
                  </a:cubicBezTo>
                  <a:cubicBezTo>
                    <a:pt x="0" y="1851"/>
                    <a:pt x="13" y="1876"/>
                    <a:pt x="13" y="1915"/>
                  </a:cubicBezTo>
                  <a:cubicBezTo>
                    <a:pt x="165" y="2878"/>
                    <a:pt x="2992" y="3651"/>
                    <a:pt x="6440" y="3651"/>
                  </a:cubicBezTo>
                  <a:cubicBezTo>
                    <a:pt x="9888" y="3651"/>
                    <a:pt x="12714" y="2878"/>
                    <a:pt x="12866" y="1915"/>
                  </a:cubicBezTo>
                  <a:lnTo>
                    <a:pt x="12866" y="1825"/>
                  </a:lnTo>
                  <a:cubicBezTo>
                    <a:pt x="12866" y="825"/>
                    <a:pt x="9989" y="0"/>
                    <a:pt x="644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3357650" y="1282300"/>
              <a:ext cx="321350" cy="87150"/>
            </a:xfrm>
            <a:custGeom>
              <a:avLst/>
              <a:gdLst/>
              <a:ahLst/>
              <a:cxnLst/>
              <a:rect l="l" t="t" r="r" b="b"/>
              <a:pathLst>
                <a:path w="12854" h="3486" extrusionOk="0">
                  <a:moveTo>
                    <a:pt x="6428" y="0"/>
                  </a:moveTo>
                  <a:cubicBezTo>
                    <a:pt x="2980" y="0"/>
                    <a:pt x="153" y="773"/>
                    <a:pt x="1" y="1750"/>
                  </a:cubicBezTo>
                  <a:cubicBezTo>
                    <a:pt x="26" y="1889"/>
                    <a:pt x="102" y="2029"/>
                    <a:pt x="242" y="2155"/>
                  </a:cubicBezTo>
                  <a:cubicBezTo>
                    <a:pt x="293" y="2218"/>
                    <a:pt x="355" y="2269"/>
                    <a:pt x="432" y="2320"/>
                  </a:cubicBezTo>
                  <a:cubicBezTo>
                    <a:pt x="736" y="2548"/>
                    <a:pt x="1205" y="2751"/>
                    <a:pt x="1775" y="2928"/>
                  </a:cubicBezTo>
                  <a:cubicBezTo>
                    <a:pt x="1902" y="2953"/>
                    <a:pt x="2042" y="2992"/>
                    <a:pt x="2169" y="3029"/>
                  </a:cubicBezTo>
                  <a:cubicBezTo>
                    <a:pt x="2713" y="3169"/>
                    <a:pt x="3335" y="3271"/>
                    <a:pt x="4019" y="3359"/>
                  </a:cubicBezTo>
                  <a:cubicBezTo>
                    <a:pt x="4691" y="3435"/>
                    <a:pt x="5426" y="3474"/>
                    <a:pt x="6200" y="3486"/>
                  </a:cubicBezTo>
                  <a:lnTo>
                    <a:pt x="6428" y="3486"/>
                  </a:lnTo>
                  <a:cubicBezTo>
                    <a:pt x="9876" y="3486"/>
                    <a:pt x="12702" y="2713"/>
                    <a:pt x="12854" y="1750"/>
                  </a:cubicBezTo>
                  <a:cubicBezTo>
                    <a:pt x="12842" y="1699"/>
                    <a:pt x="12828" y="1648"/>
                    <a:pt x="12816" y="1610"/>
                  </a:cubicBezTo>
                  <a:cubicBezTo>
                    <a:pt x="12727" y="1407"/>
                    <a:pt x="12512" y="1204"/>
                    <a:pt x="12208" y="1027"/>
                  </a:cubicBezTo>
                  <a:cubicBezTo>
                    <a:pt x="11890" y="849"/>
                    <a:pt x="11473" y="672"/>
                    <a:pt x="10966" y="533"/>
                  </a:cubicBezTo>
                  <a:cubicBezTo>
                    <a:pt x="10826" y="494"/>
                    <a:pt x="10699" y="457"/>
                    <a:pt x="10560" y="431"/>
                  </a:cubicBezTo>
                  <a:cubicBezTo>
                    <a:pt x="9913" y="279"/>
                    <a:pt x="9152" y="153"/>
                    <a:pt x="8316" y="89"/>
                  </a:cubicBezTo>
                  <a:cubicBezTo>
                    <a:pt x="8113" y="63"/>
                    <a:pt x="7910" y="51"/>
                    <a:pt x="7707" y="38"/>
                  </a:cubicBezTo>
                  <a:cubicBezTo>
                    <a:pt x="7290" y="13"/>
                    <a:pt x="6859" y="0"/>
                    <a:pt x="6428"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3458125" y="1307950"/>
              <a:ext cx="219950" cy="61500"/>
            </a:xfrm>
            <a:custGeom>
              <a:avLst/>
              <a:gdLst/>
              <a:ahLst/>
              <a:cxnLst/>
              <a:rect l="l" t="t" r="r" b="b"/>
              <a:pathLst>
                <a:path w="8798" h="2460" extrusionOk="0">
                  <a:moveTo>
                    <a:pt x="8189" y="1"/>
                  </a:moveTo>
                  <a:lnTo>
                    <a:pt x="0" y="2333"/>
                  </a:lnTo>
                  <a:cubicBezTo>
                    <a:pt x="672" y="2409"/>
                    <a:pt x="1407" y="2448"/>
                    <a:pt x="2181" y="2460"/>
                  </a:cubicBezTo>
                  <a:lnTo>
                    <a:pt x="8797" y="584"/>
                  </a:lnTo>
                  <a:cubicBezTo>
                    <a:pt x="8708" y="381"/>
                    <a:pt x="8493" y="178"/>
                    <a:pt x="8189"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3363675" y="1283225"/>
              <a:ext cx="201875" cy="57075"/>
            </a:xfrm>
            <a:custGeom>
              <a:avLst/>
              <a:gdLst/>
              <a:ahLst/>
              <a:cxnLst/>
              <a:rect l="l" t="t" r="r" b="b"/>
              <a:pathLst>
                <a:path w="8075" h="2283" extrusionOk="0">
                  <a:moveTo>
                    <a:pt x="7466" y="1"/>
                  </a:moveTo>
                  <a:lnTo>
                    <a:pt x="1" y="2118"/>
                  </a:lnTo>
                  <a:cubicBezTo>
                    <a:pt x="52" y="2181"/>
                    <a:pt x="114" y="2232"/>
                    <a:pt x="191" y="2283"/>
                  </a:cubicBezTo>
                  <a:lnTo>
                    <a:pt x="8075" y="52"/>
                  </a:lnTo>
                  <a:cubicBezTo>
                    <a:pt x="7872" y="26"/>
                    <a:pt x="7669" y="14"/>
                    <a:pt x="7466"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3402025" y="1293075"/>
              <a:ext cx="229775" cy="64975"/>
            </a:xfrm>
            <a:custGeom>
              <a:avLst/>
              <a:gdLst/>
              <a:ahLst/>
              <a:cxnLst/>
              <a:rect l="l" t="t" r="r" b="b"/>
              <a:pathLst>
                <a:path w="9191" h="2599" extrusionOk="0">
                  <a:moveTo>
                    <a:pt x="8785" y="0"/>
                  </a:moveTo>
                  <a:lnTo>
                    <a:pt x="0" y="2497"/>
                  </a:lnTo>
                  <a:cubicBezTo>
                    <a:pt x="127" y="2522"/>
                    <a:pt x="267" y="2561"/>
                    <a:pt x="394" y="2598"/>
                  </a:cubicBezTo>
                  <a:lnTo>
                    <a:pt x="9191" y="102"/>
                  </a:lnTo>
                  <a:cubicBezTo>
                    <a:pt x="9051" y="63"/>
                    <a:pt x="8924" y="26"/>
                    <a:pt x="8785"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3444800" y="1293075"/>
              <a:ext cx="151825" cy="64350"/>
            </a:xfrm>
            <a:custGeom>
              <a:avLst/>
              <a:gdLst/>
              <a:ahLst/>
              <a:cxnLst/>
              <a:rect l="l" t="t" r="r" b="b"/>
              <a:pathLst>
                <a:path w="6073" h="2574" extrusionOk="0">
                  <a:moveTo>
                    <a:pt x="2472" y="0"/>
                  </a:moveTo>
                  <a:lnTo>
                    <a:pt x="2472" y="291"/>
                  </a:lnTo>
                  <a:cubicBezTo>
                    <a:pt x="900" y="355"/>
                    <a:pt x="114" y="621"/>
                    <a:pt x="114" y="925"/>
                  </a:cubicBezTo>
                  <a:cubicBezTo>
                    <a:pt x="114" y="1648"/>
                    <a:pt x="3829" y="1445"/>
                    <a:pt x="3829" y="1686"/>
                  </a:cubicBezTo>
                  <a:cubicBezTo>
                    <a:pt x="3829" y="1750"/>
                    <a:pt x="3601" y="1787"/>
                    <a:pt x="2954" y="1787"/>
                  </a:cubicBezTo>
                  <a:cubicBezTo>
                    <a:pt x="2219" y="1787"/>
                    <a:pt x="1370" y="1724"/>
                    <a:pt x="736" y="1623"/>
                  </a:cubicBezTo>
                  <a:lnTo>
                    <a:pt x="1" y="2091"/>
                  </a:lnTo>
                  <a:cubicBezTo>
                    <a:pt x="584" y="2193"/>
                    <a:pt x="1509" y="2269"/>
                    <a:pt x="2472" y="2282"/>
                  </a:cubicBezTo>
                  <a:lnTo>
                    <a:pt x="2472" y="2573"/>
                  </a:lnTo>
                  <a:lnTo>
                    <a:pt x="3829" y="2573"/>
                  </a:lnTo>
                  <a:lnTo>
                    <a:pt x="3829" y="2269"/>
                  </a:lnTo>
                  <a:cubicBezTo>
                    <a:pt x="5325" y="2193"/>
                    <a:pt x="6072" y="1939"/>
                    <a:pt x="6072" y="1635"/>
                  </a:cubicBezTo>
                  <a:cubicBezTo>
                    <a:pt x="6072" y="938"/>
                    <a:pt x="2359" y="1128"/>
                    <a:pt x="2359" y="900"/>
                  </a:cubicBezTo>
                  <a:cubicBezTo>
                    <a:pt x="2359" y="837"/>
                    <a:pt x="2561" y="773"/>
                    <a:pt x="3233" y="773"/>
                  </a:cubicBezTo>
                  <a:cubicBezTo>
                    <a:pt x="3816" y="773"/>
                    <a:pt x="4437" y="824"/>
                    <a:pt x="5109" y="913"/>
                  </a:cubicBezTo>
                  <a:lnTo>
                    <a:pt x="5793" y="457"/>
                  </a:lnTo>
                  <a:cubicBezTo>
                    <a:pt x="5236" y="367"/>
                    <a:pt x="4551" y="317"/>
                    <a:pt x="3829" y="291"/>
                  </a:cubicBezTo>
                  <a:lnTo>
                    <a:pt x="38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3443850" y="1290525"/>
              <a:ext cx="151825" cy="64350"/>
            </a:xfrm>
            <a:custGeom>
              <a:avLst/>
              <a:gdLst/>
              <a:ahLst/>
              <a:cxnLst/>
              <a:rect l="l" t="t" r="r" b="b"/>
              <a:pathLst>
                <a:path w="6073" h="2574" extrusionOk="0">
                  <a:moveTo>
                    <a:pt x="2473" y="1"/>
                  </a:moveTo>
                  <a:lnTo>
                    <a:pt x="2473" y="305"/>
                  </a:lnTo>
                  <a:cubicBezTo>
                    <a:pt x="901" y="356"/>
                    <a:pt x="102" y="622"/>
                    <a:pt x="102" y="926"/>
                  </a:cubicBezTo>
                  <a:cubicBezTo>
                    <a:pt x="102" y="1649"/>
                    <a:pt x="3828" y="1446"/>
                    <a:pt x="3828" y="1686"/>
                  </a:cubicBezTo>
                  <a:cubicBezTo>
                    <a:pt x="3828" y="1750"/>
                    <a:pt x="3600" y="1788"/>
                    <a:pt x="2954" y="1788"/>
                  </a:cubicBezTo>
                  <a:cubicBezTo>
                    <a:pt x="2219" y="1788"/>
                    <a:pt x="1369" y="1725"/>
                    <a:pt x="736" y="1624"/>
                  </a:cubicBezTo>
                  <a:lnTo>
                    <a:pt x="0" y="2092"/>
                  </a:lnTo>
                  <a:cubicBezTo>
                    <a:pt x="583" y="2193"/>
                    <a:pt x="1509" y="2269"/>
                    <a:pt x="2473" y="2283"/>
                  </a:cubicBezTo>
                  <a:lnTo>
                    <a:pt x="2473" y="2574"/>
                  </a:lnTo>
                  <a:lnTo>
                    <a:pt x="3828" y="2574"/>
                  </a:lnTo>
                  <a:lnTo>
                    <a:pt x="3828" y="2269"/>
                  </a:lnTo>
                  <a:cubicBezTo>
                    <a:pt x="5324" y="2193"/>
                    <a:pt x="6073" y="1940"/>
                    <a:pt x="6073" y="1636"/>
                  </a:cubicBezTo>
                  <a:cubicBezTo>
                    <a:pt x="6073" y="939"/>
                    <a:pt x="2346" y="1129"/>
                    <a:pt x="2346" y="900"/>
                  </a:cubicBezTo>
                  <a:cubicBezTo>
                    <a:pt x="2346" y="838"/>
                    <a:pt x="2561" y="774"/>
                    <a:pt x="3233" y="774"/>
                  </a:cubicBezTo>
                  <a:cubicBezTo>
                    <a:pt x="3816" y="774"/>
                    <a:pt x="4437" y="824"/>
                    <a:pt x="5109" y="914"/>
                  </a:cubicBezTo>
                  <a:lnTo>
                    <a:pt x="5794" y="457"/>
                  </a:lnTo>
                  <a:cubicBezTo>
                    <a:pt x="5236" y="368"/>
                    <a:pt x="4552" y="317"/>
                    <a:pt x="3828" y="292"/>
                  </a:cubicBezTo>
                  <a:lnTo>
                    <a:pt x="38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3526250" y="881400"/>
              <a:ext cx="309300" cy="352125"/>
            </a:xfrm>
            <a:custGeom>
              <a:avLst/>
              <a:gdLst/>
              <a:ahLst/>
              <a:cxnLst/>
              <a:rect l="l" t="t" r="r" b="b"/>
              <a:pathLst>
                <a:path w="12372" h="14085" extrusionOk="0">
                  <a:moveTo>
                    <a:pt x="25" y="1"/>
                  </a:moveTo>
                  <a:lnTo>
                    <a:pt x="25" y="116"/>
                  </a:lnTo>
                  <a:lnTo>
                    <a:pt x="13" y="204"/>
                  </a:lnTo>
                  <a:lnTo>
                    <a:pt x="13" y="369"/>
                  </a:lnTo>
                  <a:cubicBezTo>
                    <a:pt x="13" y="483"/>
                    <a:pt x="0" y="597"/>
                    <a:pt x="0" y="699"/>
                  </a:cubicBezTo>
                  <a:cubicBezTo>
                    <a:pt x="0" y="914"/>
                    <a:pt x="0" y="1130"/>
                    <a:pt x="13" y="1345"/>
                  </a:cubicBezTo>
                  <a:cubicBezTo>
                    <a:pt x="25" y="1763"/>
                    <a:pt x="51" y="2181"/>
                    <a:pt x="89" y="2600"/>
                  </a:cubicBezTo>
                  <a:cubicBezTo>
                    <a:pt x="165" y="3437"/>
                    <a:pt x="292" y="4260"/>
                    <a:pt x="456" y="5084"/>
                  </a:cubicBezTo>
                  <a:cubicBezTo>
                    <a:pt x="546" y="5490"/>
                    <a:pt x="647" y="5908"/>
                    <a:pt x="748" y="6301"/>
                  </a:cubicBezTo>
                  <a:cubicBezTo>
                    <a:pt x="799" y="6504"/>
                    <a:pt x="862" y="6707"/>
                    <a:pt x="926" y="6910"/>
                  </a:cubicBezTo>
                  <a:cubicBezTo>
                    <a:pt x="951" y="7011"/>
                    <a:pt x="977" y="7113"/>
                    <a:pt x="1014" y="7214"/>
                  </a:cubicBezTo>
                  <a:lnTo>
                    <a:pt x="1116" y="7505"/>
                  </a:lnTo>
                  <a:cubicBezTo>
                    <a:pt x="1141" y="7606"/>
                    <a:pt x="1179" y="7708"/>
                    <a:pt x="1217" y="7809"/>
                  </a:cubicBezTo>
                  <a:cubicBezTo>
                    <a:pt x="1256" y="7911"/>
                    <a:pt x="1281" y="8000"/>
                    <a:pt x="1318" y="8101"/>
                  </a:cubicBezTo>
                  <a:cubicBezTo>
                    <a:pt x="1394" y="8304"/>
                    <a:pt x="1470" y="8494"/>
                    <a:pt x="1547" y="8684"/>
                  </a:cubicBezTo>
                  <a:cubicBezTo>
                    <a:pt x="1585" y="8786"/>
                    <a:pt x="1623" y="8887"/>
                    <a:pt x="1673" y="8975"/>
                  </a:cubicBezTo>
                  <a:lnTo>
                    <a:pt x="1800" y="9268"/>
                  </a:lnTo>
                  <a:lnTo>
                    <a:pt x="1825" y="9344"/>
                  </a:lnTo>
                  <a:lnTo>
                    <a:pt x="1839" y="9381"/>
                  </a:lnTo>
                  <a:lnTo>
                    <a:pt x="1876" y="9445"/>
                  </a:lnTo>
                  <a:cubicBezTo>
                    <a:pt x="1901" y="9508"/>
                    <a:pt x="1927" y="9559"/>
                    <a:pt x="1952" y="9609"/>
                  </a:cubicBezTo>
                  <a:cubicBezTo>
                    <a:pt x="1991" y="9660"/>
                    <a:pt x="2016" y="9711"/>
                    <a:pt x="2041" y="9761"/>
                  </a:cubicBezTo>
                  <a:cubicBezTo>
                    <a:pt x="2168" y="9952"/>
                    <a:pt x="2282" y="10079"/>
                    <a:pt x="2396" y="10206"/>
                  </a:cubicBezTo>
                  <a:cubicBezTo>
                    <a:pt x="2624" y="10446"/>
                    <a:pt x="2839" y="10611"/>
                    <a:pt x="3042" y="10763"/>
                  </a:cubicBezTo>
                  <a:cubicBezTo>
                    <a:pt x="3258" y="10915"/>
                    <a:pt x="3448" y="11042"/>
                    <a:pt x="3651" y="11156"/>
                  </a:cubicBezTo>
                  <a:cubicBezTo>
                    <a:pt x="4044" y="11397"/>
                    <a:pt x="4424" y="11587"/>
                    <a:pt x="4805" y="11764"/>
                  </a:cubicBezTo>
                  <a:cubicBezTo>
                    <a:pt x="5577" y="12119"/>
                    <a:pt x="6326" y="12411"/>
                    <a:pt x="7086" y="12690"/>
                  </a:cubicBezTo>
                  <a:cubicBezTo>
                    <a:pt x="7847" y="12969"/>
                    <a:pt x="8607" y="13209"/>
                    <a:pt x="9368" y="13437"/>
                  </a:cubicBezTo>
                  <a:cubicBezTo>
                    <a:pt x="9748" y="13552"/>
                    <a:pt x="10129" y="13666"/>
                    <a:pt x="10509" y="13767"/>
                  </a:cubicBezTo>
                  <a:cubicBezTo>
                    <a:pt x="10698" y="13818"/>
                    <a:pt x="10889" y="13882"/>
                    <a:pt x="11079" y="13932"/>
                  </a:cubicBezTo>
                  <a:lnTo>
                    <a:pt x="11371" y="14008"/>
                  </a:lnTo>
                  <a:lnTo>
                    <a:pt x="11662" y="14084"/>
                  </a:lnTo>
                  <a:lnTo>
                    <a:pt x="12372" y="11612"/>
                  </a:lnTo>
                  <a:lnTo>
                    <a:pt x="12106" y="11524"/>
                  </a:lnTo>
                  <a:lnTo>
                    <a:pt x="11839" y="11435"/>
                  </a:lnTo>
                  <a:lnTo>
                    <a:pt x="11307" y="11245"/>
                  </a:lnTo>
                  <a:cubicBezTo>
                    <a:pt x="10940" y="11118"/>
                    <a:pt x="10585" y="10991"/>
                    <a:pt x="10230" y="10851"/>
                  </a:cubicBezTo>
                  <a:cubicBezTo>
                    <a:pt x="9520" y="10586"/>
                    <a:pt x="8810" y="10319"/>
                    <a:pt x="8126" y="10028"/>
                  </a:cubicBezTo>
                  <a:cubicBezTo>
                    <a:pt x="7771" y="9876"/>
                    <a:pt x="7428" y="9736"/>
                    <a:pt x="7099" y="9584"/>
                  </a:cubicBezTo>
                  <a:cubicBezTo>
                    <a:pt x="6769" y="9432"/>
                    <a:pt x="6439" y="9268"/>
                    <a:pt x="6123" y="9102"/>
                  </a:cubicBezTo>
                  <a:cubicBezTo>
                    <a:pt x="5806" y="8938"/>
                    <a:pt x="5501" y="8760"/>
                    <a:pt x="5236" y="8595"/>
                  </a:cubicBezTo>
                  <a:cubicBezTo>
                    <a:pt x="5096" y="8507"/>
                    <a:pt x="4982" y="8418"/>
                    <a:pt x="4868" y="8330"/>
                  </a:cubicBezTo>
                  <a:cubicBezTo>
                    <a:pt x="4792" y="8266"/>
                    <a:pt x="4715" y="8203"/>
                    <a:pt x="4665" y="8152"/>
                  </a:cubicBezTo>
                  <a:lnTo>
                    <a:pt x="4665" y="8139"/>
                  </a:lnTo>
                  <a:lnTo>
                    <a:pt x="4639" y="8076"/>
                  </a:lnTo>
                  <a:lnTo>
                    <a:pt x="4551" y="7835"/>
                  </a:lnTo>
                  <a:cubicBezTo>
                    <a:pt x="4513" y="7746"/>
                    <a:pt x="4487" y="7657"/>
                    <a:pt x="4450" y="7581"/>
                  </a:cubicBezTo>
                  <a:cubicBezTo>
                    <a:pt x="4386" y="7417"/>
                    <a:pt x="4335" y="7239"/>
                    <a:pt x="4285" y="7074"/>
                  </a:cubicBezTo>
                  <a:cubicBezTo>
                    <a:pt x="4247" y="6986"/>
                    <a:pt x="4222" y="6897"/>
                    <a:pt x="4196" y="6821"/>
                  </a:cubicBezTo>
                  <a:lnTo>
                    <a:pt x="4120" y="6555"/>
                  </a:lnTo>
                  <a:cubicBezTo>
                    <a:pt x="4019" y="6212"/>
                    <a:pt x="3930" y="5870"/>
                    <a:pt x="3854" y="5515"/>
                  </a:cubicBezTo>
                  <a:cubicBezTo>
                    <a:pt x="3765" y="5173"/>
                    <a:pt x="3701" y="4818"/>
                    <a:pt x="3625" y="4463"/>
                  </a:cubicBezTo>
                  <a:cubicBezTo>
                    <a:pt x="3499" y="3766"/>
                    <a:pt x="3410" y="3043"/>
                    <a:pt x="3360" y="2333"/>
                  </a:cubicBezTo>
                  <a:cubicBezTo>
                    <a:pt x="3334" y="1978"/>
                    <a:pt x="3321" y="1623"/>
                    <a:pt x="3309" y="1269"/>
                  </a:cubicBezTo>
                  <a:lnTo>
                    <a:pt x="3309" y="749"/>
                  </a:lnTo>
                  <a:cubicBezTo>
                    <a:pt x="3309" y="660"/>
                    <a:pt x="3321" y="572"/>
                    <a:pt x="3321" y="496"/>
                  </a:cubicBezTo>
                  <a:lnTo>
                    <a:pt x="3321" y="369"/>
                  </a:lnTo>
                  <a:lnTo>
                    <a:pt x="3334" y="280"/>
                  </a:lnTo>
                  <a:lnTo>
                    <a:pt x="25"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777225" y="1152925"/>
              <a:ext cx="26650" cy="77100"/>
            </a:xfrm>
            <a:custGeom>
              <a:avLst/>
              <a:gdLst/>
              <a:ahLst/>
              <a:cxnLst/>
              <a:rect l="l" t="t" r="r" b="b"/>
              <a:pathLst>
                <a:path w="1066" h="3084" extrusionOk="0">
                  <a:moveTo>
                    <a:pt x="962" y="0"/>
                  </a:moveTo>
                  <a:cubicBezTo>
                    <a:pt x="922" y="0"/>
                    <a:pt x="885" y="25"/>
                    <a:pt x="875" y="67"/>
                  </a:cubicBezTo>
                  <a:lnTo>
                    <a:pt x="14" y="2970"/>
                  </a:lnTo>
                  <a:cubicBezTo>
                    <a:pt x="0" y="3021"/>
                    <a:pt x="26" y="3071"/>
                    <a:pt x="76" y="3083"/>
                  </a:cubicBezTo>
                  <a:lnTo>
                    <a:pt x="102" y="3083"/>
                  </a:lnTo>
                  <a:cubicBezTo>
                    <a:pt x="140" y="3083"/>
                    <a:pt x="178" y="3058"/>
                    <a:pt x="191" y="3021"/>
                  </a:cubicBezTo>
                  <a:lnTo>
                    <a:pt x="1053" y="130"/>
                  </a:lnTo>
                  <a:cubicBezTo>
                    <a:pt x="1065" y="80"/>
                    <a:pt x="1040" y="16"/>
                    <a:pt x="989" y="4"/>
                  </a:cubicBezTo>
                  <a:cubicBezTo>
                    <a:pt x="980" y="1"/>
                    <a:pt x="971" y="0"/>
                    <a:pt x="962"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3784200" y="1205200"/>
              <a:ext cx="38375" cy="15000"/>
            </a:xfrm>
            <a:custGeom>
              <a:avLst/>
              <a:gdLst/>
              <a:ahLst/>
              <a:cxnLst/>
              <a:rect l="l" t="t" r="r" b="b"/>
              <a:pathLst>
                <a:path w="1535" h="600" extrusionOk="0">
                  <a:moveTo>
                    <a:pt x="115" y="1"/>
                  </a:moveTo>
                  <a:cubicBezTo>
                    <a:pt x="74" y="1"/>
                    <a:pt x="37" y="25"/>
                    <a:pt x="26" y="68"/>
                  </a:cubicBezTo>
                  <a:cubicBezTo>
                    <a:pt x="0" y="118"/>
                    <a:pt x="39" y="169"/>
                    <a:pt x="76" y="181"/>
                  </a:cubicBezTo>
                  <a:lnTo>
                    <a:pt x="1408" y="600"/>
                  </a:lnTo>
                  <a:lnTo>
                    <a:pt x="1433" y="600"/>
                  </a:lnTo>
                  <a:cubicBezTo>
                    <a:pt x="1471" y="600"/>
                    <a:pt x="1509" y="575"/>
                    <a:pt x="1521" y="536"/>
                  </a:cubicBezTo>
                  <a:cubicBezTo>
                    <a:pt x="1534" y="485"/>
                    <a:pt x="1509" y="435"/>
                    <a:pt x="1458" y="422"/>
                  </a:cubicBezTo>
                  <a:lnTo>
                    <a:pt x="140" y="4"/>
                  </a:lnTo>
                  <a:cubicBezTo>
                    <a:pt x="132" y="2"/>
                    <a:pt x="123" y="1"/>
                    <a:pt x="11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3802900" y="1190275"/>
              <a:ext cx="12075" cy="10725"/>
            </a:xfrm>
            <a:custGeom>
              <a:avLst/>
              <a:gdLst/>
              <a:ahLst/>
              <a:cxnLst/>
              <a:rect l="l" t="t" r="r" b="b"/>
              <a:pathLst>
                <a:path w="483" h="429" extrusionOk="0">
                  <a:moveTo>
                    <a:pt x="248" y="1"/>
                  </a:moveTo>
                  <a:cubicBezTo>
                    <a:pt x="233" y="1"/>
                    <a:pt x="218" y="2"/>
                    <a:pt x="203" y="5"/>
                  </a:cubicBezTo>
                  <a:cubicBezTo>
                    <a:pt x="89" y="18"/>
                    <a:pt x="1" y="144"/>
                    <a:pt x="26" y="259"/>
                  </a:cubicBezTo>
                  <a:cubicBezTo>
                    <a:pt x="48" y="358"/>
                    <a:pt x="137" y="428"/>
                    <a:pt x="243" y="428"/>
                  </a:cubicBezTo>
                  <a:cubicBezTo>
                    <a:pt x="259" y="428"/>
                    <a:pt x="275" y="427"/>
                    <a:pt x="292" y="423"/>
                  </a:cubicBezTo>
                  <a:cubicBezTo>
                    <a:pt x="406" y="411"/>
                    <a:pt x="482" y="284"/>
                    <a:pt x="457" y="170"/>
                  </a:cubicBezTo>
                  <a:cubicBezTo>
                    <a:pt x="435" y="71"/>
                    <a:pt x="345" y="1"/>
                    <a:pt x="248"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3726225" y="1625175"/>
              <a:ext cx="154025" cy="142300"/>
            </a:xfrm>
            <a:custGeom>
              <a:avLst/>
              <a:gdLst/>
              <a:ahLst/>
              <a:cxnLst/>
              <a:rect l="l" t="t" r="r" b="b"/>
              <a:pathLst>
                <a:path w="6161" h="5692" extrusionOk="0">
                  <a:moveTo>
                    <a:pt x="646" y="1"/>
                  </a:moveTo>
                  <a:cubicBezTo>
                    <a:pt x="646" y="1"/>
                    <a:pt x="0" y="508"/>
                    <a:pt x="38" y="1065"/>
                  </a:cubicBezTo>
                  <a:cubicBezTo>
                    <a:pt x="63" y="1610"/>
                    <a:pt x="51" y="4412"/>
                    <a:pt x="51" y="4716"/>
                  </a:cubicBezTo>
                  <a:lnTo>
                    <a:pt x="443" y="4716"/>
                  </a:lnTo>
                  <a:lnTo>
                    <a:pt x="659" y="3423"/>
                  </a:lnTo>
                  <a:cubicBezTo>
                    <a:pt x="659" y="3423"/>
                    <a:pt x="1533" y="4830"/>
                    <a:pt x="2192" y="5311"/>
                  </a:cubicBezTo>
                  <a:cubicBezTo>
                    <a:pt x="2615" y="5614"/>
                    <a:pt x="3654" y="5692"/>
                    <a:pt x="4499" y="5692"/>
                  </a:cubicBezTo>
                  <a:cubicBezTo>
                    <a:pt x="4998" y="5692"/>
                    <a:pt x="5430" y="5665"/>
                    <a:pt x="5628" y="5641"/>
                  </a:cubicBezTo>
                  <a:cubicBezTo>
                    <a:pt x="6160" y="5565"/>
                    <a:pt x="4550" y="4184"/>
                    <a:pt x="4195" y="3613"/>
                  </a:cubicBezTo>
                  <a:cubicBezTo>
                    <a:pt x="3840" y="3043"/>
                    <a:pt x="646" y="1"/>
                    <a:pt x="646"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3732850" y="1587150"/>
              <a:ext cx="110000" cy="144500"/>
            </a:xfrm>
            <a:custGeom>
              <a:avLst/>
              <a:gdLst/>
              <a:ahLst/>
              <a:cxnLst/>
              <a:rect l="l" t="t" r="r" b="b"/>
              <a:pathLst>
                <a:path w="4400" h="5780" extrusionOk="0">
                  <a:moveTo>
                    <a:pt x="2346" y="1"/>
                  </a:moveTo>
                  <a:lnTo>
                    <a:pt x="1" y="127"/>
                  </a:lnTo>
                  <a:lnTo>
                    <a:pt x="432" y="1382"/>
                  </a:lnTo>
                  <a:cubicBezTo>
                    <a:pt x="432" y="1382"/>
                    <a:pt x="254" y="1787"/>
                    <a:pt x="432" y="2396"/>
                  </a:cubicBezTo>
                  <a:cubicBezTo>
                    <a:pt x="609" y="3004"/>
                    <a:pt x="1281" y="3968"/>
                    <a:pt x="1927" y="4677"/>
                  </a:cubicBezTo>
                  <a:cubicBezTo>
                    <a:pt x="2426" y="5234"/>
                    <a:pt x="3432" y="5779"/>
                    <a:pt x="3893" y="5779"/>
                  </a:cubicBezTo>
                  <a:cubicBezTo>
                    <a:pt x="3947" y="5779"/>
                    <a:pt x="3994" y="5771"/>
                    <a:pt x="4032" y="5755"/>
                  </a:cubicBezTo>
                  <a:cubicBezTo>
                    <a:pt x="4400" y="5590"/>
                    <a:pt x="3360" y="4361"/>
                    <a:pt x="3056" y="3714"/>
                  </a:cubicBezTo>
                  <a:cubicBezTo>
                    <a:pt x="2752" y="3068"/>
                    <a:pt x="2625" y="2460"/>
                    <a:pt x="2524" y="1914"/>
                  </a:cubicBezTo>
                  <a:cubicBezTo>
                    <a:pt x="2422" y="1356"/>
                    <a:pt x="2346" y="1"/>
                    <a:pt x="2346"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3939475" y="1638800"/>
              <a:ext cx="189225" cy="115375"/>
            </a:xfrm>
            <a:custGeom>
              <a:avLst/>
              <a:gdLst/>
              <a:ahLst/>
              <a:cxnLst/>
              <a:rect l="l" t="t" r="r" b="b"/>
              <a:pathLst>
                <a:path w="7569" h="4615" extrusionOk="0">
                  <a:moveTo>
                    <a:pt x="419" y="0"/>
                  </a:moveTo>
                  <a:cubicBezTo>
                    <a:pt x="419" y="0"/>
                    <a:pt x="0" y="710"/>
                    <a:pt x="229" y="1217"/>
                  </a:cubicBezTo>
                  <a:cubicBezTo>
                    <a:pt x="457" y="1712"/>
                    <a:pt x="1459" y="4335"/>
                    <a:pt x="1572" y="4614"/>
                  </a:cubicBezTo>
                  <a:lnTo>
                    <a:pt x="1940" y="4475"/>
                  </a:lnTo>
                  <a:lnTo>
                    <a:pt x="1674" y="3195"/>
                  </a:lnTo>
                  <a:lnTo>
                    <a:pt x="1674" y="3195"/>
                  </a:lnTo>
                  <a:cubicBezTo>
                    <a:pt x="1674" y="3195"/>
                    <a:pt x="3005" y="4183"/>
                    <a:pt x="3791" y="4399"/>
                  </a:cubicBezTo>
                  <a:cubicBezTo>
                    <a:pt x="3869" y="4420"/>
                    <a:pt x="3960" y="4429"/>
                    <a:pt x="4061" y="4429"/>
                  </a:cubicBezTo>
                  <a:cubicBezTo>
                    <a:pt x="4971" y="4429"/>
                    <a:pt x="6677" y="3676"/>
                    <a:pt x="7099" y="3448"/>
                  </a:cubicBezTo>
                  <a:cubicBezTo>
                    <a:pt x="7568" y="3182"/>
                    <a:pt x="5566" y="2485"/>
                    <a:pt x="5033" y="2092"/>
                  </a:cubicBezTo>
                  <a:cubicBezTo>
                    <a:pt x="4488" y="1687"/>
                    <a:pt x="419" y="0"/>
                    <a:pt x="419"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3928400" y="1585550"/>
              <a:ext cx="151800" cy="122250"/>
            </a:xfrm>
            <a:custGeom>
              <a:avLst/>
              <a:gdLst/>
              <a:ahLst/>
              <a:cxnLst/>
              <a:rect l="l" t="t" r="r" b="b"/>
              <a:pathLst>
                <a:path w="6072" h="4890" extrusionOk="0">
                  <a:moveTo>
                    <a:pt x="2142" y="1"/>
                  </a:moveTo>
                  <a:lnTo>
                    <a:pt x="0" y="977"/>
                  </a:lnTo>
                  <a:lnTo>
                    <a:pt x="849" y="1991"/>
                  </a:lnTo>
                  <a:cubicBezTo>
                    <a:pt x="849" y="1991"/>
                    <a:pt x="837" y="2434"/>
                    <a:pt x="1217" y="2929"/>
                  </a:cubicBezTo>
                  <a:cubicBezTo>
                    <a:pt x="1610" y="3436"/>
                    <a:pt x="2586" y="4082"/>
                    <a:pt x="3448" y="4513"/>
                  </a:cubicBezTo>
                  <a:cubicBezTo>
                    <a:pt x="3924" y="4748"/>
                    <a:pt x="4636" y="4889"/>
                    <a:pt x="5163" y="4889"/>
                  </a:cubicBezTo>
                  <a:cubicBezTo>
                    <a:pt x="5464" y="4889"/>
                    <a:pt x="5704" y="4843"/>
                    <a:pt x="5806" y="4741"/>
                  </a:cubicBezTo>
                  <a:cubicBezTo>
                    <a:pt x="6071" y="4463"/>
                    <a:pt x="4665" y="3690"/>
                    <a:pt x="4145" y="3208"/>
                  </a:cubicBezTo>
                  <a:cubicBezTo>
                    <a:pt x="3625" y="2727"/>
                    <a:pt x="3283" y="2194"/>
                    <a:pt x="2992" y="1725"/>
                  </a:cubicBezTo>
                  <a:cubicBezTo>
                    <a:pt x="2700" y="1243"/>
                    <a:pt x="2142" y="1"/>
                    <a:pt x="2142"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3462850" y="1161400"/>
              <a:ext cx="525150" cy="459675"/>
            </a:xfrm>
            <a:custGeom>
              <a:avLst/>
              <a:gdLst/>
              <a:ahLst/>
              <a:cxnLst/>
              <a:rect l="l" t="t" r="r" b="b"/>
              <a:pathLst>
                <a:path w="21006" h="18387" extrusionOk="0">
                  <a:moveTo>
                    <a:pt x="2381" y="1"/>
                  </a:moveTo>
                  <a:cubicBezTo>
                    <a:pt x="1597" y="1"/>
                    <a:pt x="915" y="64"/>
                    <a:pt x="394" y="209"/>
                  </a:cubicBezTo>
                  <a:cubicBezTo>
                    <a:pt x="1" y="970"/>
                    <a:pt x="4792" y="4101"/>
                    <a:pt x="6022" y="5888"/>
                  </a:cubicBezTo>
                  <a:cubicBezTo>
                    <a:pt x="10560" y="6623"/>
                    <a:pt x="13096" y="8144"/>
                    <a:pt x="13096" y="8144"/>
                  </a:cubicBezTo>
                  <a:cubicBezTo>
                    <a:pt x="13096" y="8144"/>
                    <a:pt x="14705" y="11871"/>
                    <a:pt x="15668" y="13228"/>
                  </a:cubicBezTo>
                  <a:cubicBezTo>
                    <a:pt x="16619" y="14597"/>
                    <a:pt x="18445" y="18386"/>
                    <a:pt x="18445" y="18386"/>
                  </a:cubicBezTo>
                  <a:lnTo>
                    <a:pt x="21005" y="17170"/>
                  </a:lnTo>
                  <a:cubicBezTo>
                    <a:pt x="21005" y="17170"/>
                    <a:pt x="16797" y="4304"/>
                    <a:pt x="14997" y="2542"/>
                  </a:cubicBezTo>
                  <a:cubicBezTo>
                    <a:pt x="14437" y="1993"/>
                    <a:pt x="6788" y="1"/>
                    <a:pt x="2381"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3905575" y="1551725"/>
              <a:ext cx="69750" cy="32575"/>
            </a:xfrm>
            <a:custGeom>
              <a:avLst/>
              <a:gdLst/>
              <a:ahLst/>
              <a:cxnLst/>
              <a:rect l="l" t="t" r="r" b="b"/>
              <a:pathLst>
                <a:path w="2790" h="1303" extrusionOk="0">
                  <a:moveTo>
                    <a:pt x="2677" y="0"/>
                  </a:moveTo>
                  <a:cubicBezTo>
                    <a:pt x="2664" y="0"/>
                    <a:pt x="2651" y="3"/>
                    <a:pt x="2637" y="10"/>
                  </a:cubicBezTo>
                  <a:lnTo>
                    <a:pt x="63" y="1126"/>
                  </a:lnTo>
                  <a:cubicBezTo>
                    <a:pt x="26" y="1139"/>
                    <a:pt x="1" y="1202"/>
                    <a:pt x="13" y="1252"/>
                  </a:cubicBezTo>
                  <a:cubicBezTo>
                    <a:pt x="38" y="1278"/>
                    <a:pt x="63" y="1303"/>
                    <a:pt x="102" y="1303"/>
                  </a:cubicBezTo>
                  <a:cubicBezTo>
                    <a:pt x="114" y="1303"/>
                    <a:pt x="127" y="1303"/>
                    <a:pt x="139" y="1291"/>
                  </a:cubicBezTo>
                  <a:lnTo>
                    <a:pt x="2713" y="188"/>
                  </a:lnTo>
                  <a:cubicBezTo>
                    <a:pt x="2764" y="162"/>
                    <a:pt x="2789" y="111"/>
                    <a:pt x="2764" y="61"/>
                  </a:cubicBezTo>
                  <a:cubicBezTo>
                    <a:pt x="2745" y="24"/>
                    <a:pt x="2713" y="0"/>
                    <a:pt x="2677" y="0"/>
                  </a:cubicBezTo>
                  <a:close/>
                </a:path>
              </a:pathLst>
            </a:custGeom>
            <a:solidFill>
              <a:srgbClr val="56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798125" y="1339250"/>
              <a:ext cx="128400" cy="238425"/>
            </a:xfrm>
            <a:custGeom>
              <a:avLst/>
              <a:gdLst/>
              <a:ahLst/>
              <a:cxnLst/>
              <a:rect l="l" t="t" r="r" b="b"/>
              <a:pathLst>
                <a:path w="5136" h="9537" extrusionOk="0">
                  <a:moveTo>
                    <a:pt x="100" y="1"/>
                  </a:moveTo>
                  <a:cubicBezTo>
                    <a:pt x="92" y="1"/>
                    <a:pt x="84" y="2"/>
                    <a:pt x="77" y="4"/>
                  </a:cubicBezTo>
                  <a:cubicBezTo>
                    <a:pt x="26" y="29"/>
                    <a:pt x="1" y="80"/>
                    <a:pt x="26" y="131"/>
                  </a:cubicBezTo>
                  <a:cubicBezTo>
                    <a:pt x="39" y="168"/>
                    <a:pt x="1649" y="3971"/>
                    <a:pt x="3259" y="6596"/>
                  </a:cubicBezTo>
                  <a:cubicBezTo>
                    <a:pt x="4730" y="9016"/>
                    <a:pt x="4932" y="9460"/>
                    <a:pt x="4945" y="9472"/>
                  </a:cubicBezTo>
                  <a:cubicBezTo>
                    <a:pt x="4958" y="9511"/>
                    <a:pt x="4995" y="9536"/>
                    <a:pt x="5034" y="9536"/>
                  </a:cubicBezTo>
                  <a:cubicBezTo>
                    <a:pt x="5046" y="9536"/>
                    <a:pt x="5059" y="9523"/>
                    <a:pt x="5071" y="9523"/>
                  </a:cubicBezTo>
                  <a:cubicBezTo>
                    <a:pt x="5122" y="9498"/>
                    <a:pt x="5135" y="9447"/>
                    <a:pt x="5122" y="9396"/>
                  </a:cubicBezTo>
                  <a:cubicBezTo>
                    <a:pt x="5110" y="9384"/>
                    <a:pt x="4919" y="8953"/>
                    <a:pt x="3423" y="6506"/>
                  </a:cubicBezTo>
                  <a:cubicBezTo>
                    <a:pt x="1814" y="3883"/>
                    <a:pt x="217" y="92"/>
                    <a:pt x="192" y="55"/>
                  </a:cubicBezTo>
                  <a:cubicBezTo>
                    <a:pt x="181" y="23"/>
                    <a:pt x="137" y="1"/>
                    <a:pt x="100" y="1"/>
                  </a:cubicBezTo>
                  <a:close/>
                </a:path>
              </a:pathLst>
            </a:custGeom>
            <a:solidFill>
              <a:srgbClr val="56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291425" y="1145075"/>
              <a:ext cx="530525" cy="454775"/>
            </a:xfrm>
            <a:custGeom>
              <a:avLst/>
              <a:gdLst/>
              <a:ahLst/>
              <a:cxnLst/>
              <a:rect l="l" t="t" r="r" b="b"/>
              <a:pathLst>
                <a:path w="21221" h="18191" extrusionOk="0">
                  <a:moveTo>
                    <a:pt x="3575" y="0"/>
                  </a:moveTo>
                  <a:lnTo>
                    <a:pt x="3575" y="0"/>
                  </a:lnTo>
                  <a:cubicBezTo>
                    <a:pt x="3575" y="1"/>
                    <a:pt x="1" y="7859"/>
                    <a:pt x="9824" y="8442"/>
                  </a:cubicBezTo>
                  <a:cubicBezTo>
                    <a:pt x="10515" y="8482"/>
                    <a:pt x="11150" y="8499"/>
                    <a:pt x="11730" y="8499"/>
                  </a:cubicBezTo>
                  <a:cubicBezTo>
                    <a:pt x="14858" y="8499"/>
                    <a:pt x="16365" y="8011"/>
                    <a:pt x="16365" y="8011"/>
                  </a:cubicBezTo>
                  <a:cubicBezTo>
                    <a:pt x="16365" y="8011"/>
                    <a:pt x="16479" y="11929"/>
                    <a:pt x="16682" y="13577"/>
                  </a:cubicBezTo>
                  <a:cubicBezTo>
                    <a:pt x="16885" y="15237"/>
                    <a:pt x="17506" y="18191"/>
                    <a:pt x="17506" y="18191"/>
                  </a:cubicBezTo>
                  <a:lnTo>
                    <a:pt x="20155" y="18191"/>
                  </a:lnTo>
                  <a:cubicBezTo>
                    <a:pt x="20155" y="18191"/>
                    <a:pt x="21220" y="6098"/>
                    <a:pt x="19077" y="4780"/>
                  </a:cubicBezTo>
                  <a:cubicBezTo>
                    <a:pt x="16936" y="3461"/>
                    <a:pt x="13221" y="2459"/>
                    <a:pt x="7936" y="1952"/>
                  </a:cubicBezTo>
                  <a:cubicBezTo>
                    <a:pt x="7936" y="1952"/>
                    <a:pt x="4348" y="381"/>
                    <a:pt x="3575"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3373825" y="1164025"/>
              <a:ext cx="366025" cy="400000"/>
            </a:xfrm>
            <a:custGeom>
              <a:avLst/>
              <a:gdLst/>
              <a:ahLst/>
              <a:cxnLst/>
              <a:rect l="l" t="t" r="r" b="b"/>
              <a:pathLst>
                <a:path w="14641" h="16000" extrusionOk="0">
                  <a:moveTo>
                    <a:pt x="652" y="1"/>
                  </a:moveTo>
                  <a:cubicBezTo>
                    <a:pt x="609" y="1"/>
                    <a:pt x="569" y="35"/>
                    <a:pt x="558" y="79"/>
                  </a:cubicBezTo>
                  <a:cubicBezTo>
                    <a:pt x="558" y="104"/>
                    <a:pt x="1" y="2513"/>
                    <a:pt x="1217" y="4453"/>
                  </a:cubicBezTo>
                  <a:cubicBezTo>
                    <a:pt x="1914" y="5580"/>
                    <a:pt x="3055" y="6341"/>
                    <a:pt x="4601" y="6696"/>
                  </a:cubicBezTo>
                  <a:cubicBezTo>
                    <a:pt x="5715" y="6958"/>
                    <a:pt x="6789" y="7053"/>
                    <a:pt x="7785" y="7053"/>
                  </a:cubicBezTo>
                  <a:cubicBezTo>
                    <a:pt x="9340" y="7053"/>
                    <a:pt x="10708" y="6823"/>
                    <a:pt x="11751" y="6645"/>
                  </a:cubicBezTo>
                  <a:cubicBezTo>
                    <a:pt x="12335" y="6551"/>
                    <a:pt x="12838" y="6468"/>
                    <a:pt x="13153" y="6468"/>
                  </a:cubicBezTo>
                  <a:cubicBezTo>
                    <a:pt x="13302" y="6468"/>
                    <a:pt x="13409" y="6486"/>
                    <a:pt x="13462" y="6531"/>
                  </a:cubicBezTo>
                  <a:cubicBezTo>
                    <a:pt x="13665" y="6721"/>
                    <a:pt x="13741" y="8205"/>
                    <a:pt x="13829" y="9776"/>
                  </a:cubicBezTo>
                  <a:cubicBezTo>
                    <a:pt x="13931" y="11678"/>
                    <a:pt x="14058" y="14035"/>
                    <a:pt x="14438" y="15924"/>
                  </a:cubicBezTo>
                  <a:cubicBezTo>
                    <a:pt x="14451" y="15974"/>
                    <a:pt x="14488" y="16000"/>
                    <a:pt x="14539" y="16000"/>
                  </a:cubicBezTo>
                  <a:lnTo>
                    <a:pt x="14552" y="16000"/>
                  </a:lnTo>
                  <a:cubicBezTo>
                    <a:pt x="14603" y="15988"/>
                    <a:pt x="14641" y="15937"/>
                    <a:pt x="14628" y="15886"/>
                  </a:cubicBezTo>
                  <a:cubicBezTo>
                    <a:pt x="14248" y="14010"/>
                    <a:pt x="14121" y="11652"/>
                    <a:pt x="14020" y="9763"/>
                  </a:cubicBezTo>
                  <a:cubicBezTo>
                    <a:pt x="13905" y="7698"/>
                    <a:pt x="13829" y="6620"/>
                    <a:pt x="13589" y="6391"/>
                  </a:cubicBezTo>
                  <a:cubicBezTo>
                    <a:pt x="13494" y="6311"/>
                    <a:pt x="13341" y="6279"/>
                    <a:pt x="13129" y="6279"/>
                  </a:cubicBezTo>
                  <a:cubicBezTo>
                    <a:pt x="12804" y="6279"/>
                    <a:pt x="12339" y="6355"/>
                    <a:pt x="11725" y="6455"/>
                  </a:cubicBezTo>
                  <a:cubicBezTo>
                    <a:pt x="10685" y="6634"/>
                    <a:pt x="9322" y="6860"/>
                    <a:pt x="7775" y="6860"/>
                  </a:cubicBezTo>
                  <a:cubicBezTo>
                    <a:pt x="6796" y="6860"/>
                    <a:pt x="5743" y="6769"/>
                    <a:pt x="4652" y="6518"/>
                  </a:cubicBezTo>
                  <a:cubicBezTo>
                    <a:pt x="3144" y="6163"/>
                    <a:pt x="2041" y="5441"/>
                    <a:pt x="1370" y="4351"/>
                  </a:cubicBezTo>
                  <a:cubicBezTo>
                    <a:pt x="216" y="2475"/>
                    <a:pt x="736" y="143"/>
                    <a:pt x="748" y="117"/>
                  </a:cubicBezTo>
                  <a:cubicBezTo>
                    <a:pt x="761" y="67"/>
                    <a:pt x="723" y="16"/>
                    <a:pt x="672" y="3"/>
                  </a:cubicBezTo>
                  <a:cubicBezTo>
                    <a:pt x="665" y="1"/>
                    <a:pt x="659" y="1"/>
                    <a:pt x="652" y="1"/>
                  </a:cubicBezTo>
                  <a:close/>
                </a:path>
              </a:pathLst>
            </a:custGeom>
            <a:solidFill>
              <a:srgbClr val="56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3720500" y="1557675"/>
              <a:ext cx="78625" cy="6350"/>
            </a:xfrm>
            <a:custGeom>
              <a:avLst/>
              <a:gdLst/>
              <a:ahLst/>
              <a:cxnLst/>
              <a:rect l="l" t="t" r="r" b="b"/>
              <a:pathLst>
                <a:path w="3145" h="254" extrusionOk="0">
                  <a:moveTo>
                    <a:pt x="89" y="0"/>
                  </a:moveTo>
                  <a:cubicBezTo>
                    <a:pt x="38" y="0"/>
                    <a:pt x="1" y="51"/>
                    <a:pt x="1" y="102"/>
                  </a:cubicBezTo>
                  <a:cubicBezTo>
                    <a:pt x="1" y="152"/>
                    <a:pt x="38" y="191"/>
                    <a:pt x="89" y="191"/>
                  </a:cubicBezTo>
                  <a:lnTo>
                    <a:pt x="3043" y="254"/>
                  </a:lnTo>
                  <a:cubicBezTo>
                    <a:pt x="3094" y="254"/>
                    <a:pt x="3144" y="216"/>
                    <a:pt x="3144" y="166"/>
                  </a:cubicBezTo>
                  <a:cubicBezTo>
                    <a:pt x="3144" y="115"/>
                    <a:pt x="3106" y="76"/>
                    <a:pt x="3043" y="64"/>
                  </a:cubicBezTo>
                  <a:lnTo>
                    <a:pt x="89" y="0"/>
                  </a:lnTo>
                  <a:close/>
                </a:path>
              </a:pathLst>
            </a:custGeom>
            <a:solidFill>
              <a:srgbClr val="56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3555725" y="1208775"/>
              <a:ext cx="263975" cy="34250"/>
            </a:xfrm>
            <a:custGeom>
              <a:avLst/>
              <a:gdLst/>
              <a:ahLst/>
              <a:cxnLst/>
              <a:rect l="l" t="t" r="r" b="b"/>
              <a:pathLst>
                <a:path w="10559" h="1370" extrusionOk="0">
                  <a:moveTo>
                    <a:pt x="26" y="1"/>
                  </a:moveTo>
                  <a:cubicBezTo>
                    <a:pt x="13" y="1"/>
                    <a:pt x="0" y="13"/>
                    <a:pt x="0" y="13"/>
                  </a:cubicBezTo>
                  <a:lnTo>
                    <a:pt x="0" y="1356"/>
                  </a:lnTo>
                  <a:cubicBezTo>
                    <a:pt x="0" y="1370"/>
                    <a:pt x="13" y="1370"/>
                    <a:pt x="26" y="1370"/>
                  </a:cubicBezTo>
                  <a:lnTo>
                    <a:pt x="10547" y="1370"/>
                  </a:lnTo>
                  <a:cubicBezTo>
                    <a:pt x="10559" y="1370"/>
                    <a:pt x="10559" y="1370"/>
                    <a:pt x="10559" y="1356"/>
                  </a:cubicBezTo>
                  <a:lnTo>
                    <a:pt x="10559" y="13"/>
                  </a:lnTo>
                  <a:cubicBezTo>
                    <a:pt x="10559" y="13"/>
                    <a:pt x="10559" y="1"/>
                    <a:pt x="10547" y="1"/>
                  </a:cubicBezTo>
                  <a:close/>
                </a:path>
              </a:pathLst>
            </a:custGeom>
            <a:solidFill>
              <a:srgbClr val="D7E6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3706225" y="1019575"/>
              <a:ext cx="214900" cy="223450"/>
            </a:xfrm>
            <a:custGeom>
              <a:avLst/>
              <a:gdLst/>
              <a:ahLst/>
              <a:cxnLst/>
              <a:rect l="l" t="t" r="r" b="b"/>
              <a:pathLst>
                <a:path w="8596" h="8938" extrusionOk="0">
                  <a:moveTo>
                    <a:pt x="3056" y="1"/>
                  </a:moveTo>
                  <a:cubicBezTo>
                    <a:pt x="2739" y="1"/>
                    <a:pt x="2460" y="217"/>
                    <a:pt x="2372" y="521"/>
                  </a:cubicBezTo>
                  <a:lnTo>
                    <a:pt x="1" y="8938"/>
                  </a:lnTo>
                  <a:lnTo>
                    <a:pt x="5642" y="8938"/>
                  </a:lnTo>
                  <a:cubicBezTo>
                    <a:pt x="6048" y="8938"/>
                    <a:pt x="6390" y="8671"/>
                    <a:pt x="6491" y="8291"/>
                  </a:cubicBezTo>
                  <a:lnTo>
                    <a:pt x="8468" y="901"/>
                  </a:lnTo>
                  <a:cubicBezTo>
                    <a:pt x="8595" y="445"/>
                    <a:pt x="8253" y="1"/>
                    <a:pt x="778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3693250" y="1019575"/>
              <a:ext cx="89400" cy="221850"/>
            </a:xfrm>
            <a:custGeom>
              <a:avLst/>
              <a:gdLst/>
              <a:ahLst/>
              <a:cxnLst/>
              <a:rect l="l" t="t" r="r" b="b"/>
              <a:pathLst>
                <a:path w="3576" h="8874" extrusionOk="0">
                  <a:moveTo>
                    <a:pt x="3030" y="1"/>
                  </a:moveTo>
                  <a:cubicBezTo>
                    <a:pt x="2713" y="1"/>
                    <a:pt x="2435" y="217"/>
                    <a:pt x="2345" y="521"/>
                  </a:cubicBezTo>
                  <a:lnTo>
                    <a:pt x="1" y="8874"/>
                  </a:lnTo>
                  <a:lnTo>
                    <a:pt x="545" y="8874"/>
                  </a:lnTo>
                  <a:lnTo>
                    <a:pt x="2891" y="521"/>
                  </a:lnTo>
                  <a:cubicBezTo>
                    <a:pt x="2979" y="217"/>
                    <a:pt x="3258" y="1"/>
                    <a:pt x="3575"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3796225" y="1113375"/>
              <a:ext cx="47275" cy="42200"/>
            </a:xfrm>
            <a:custGeom>
              <a:avLst/>
              <a:gdLst/>
              <a:ahLst/>
              <a:cxnLst/>
              <a:rect l="l" t="t" r="r" b="b"/>
              <a:pathLst>
                <a:path w="1891" h="1688" extrusionOk="0">
                  <a:moveTo>
                    <a:pt x="1142" y="1"/>
                  </a:moveTo>
                  <a:cubicBezTo>
                    <a:pt x="673" y="1"/>
                    <a:pt x="217" y="381"/>
                    <a:pt x="102" y="837"/>
                  </a:cubicBezTo>
                  <a:cubicBezTo>
                    <a:pt x="1" y="1307"/>
                    <a:pt x="280" y="1687"/>
                    <a:pt x="749" y="1687"/>
                  </a:cubicBezTo>
                  <a:cubicBezTo>
                    <a:pt x="1218" y="1687"/>
                    <a:pt x="1674" y="1307"/>
                    <a:pt x="1789" y="837"/>
                  </a:cubicBezTo>
                  <a:cubicBezTo>
                    <a:pt x="1890" y="381"/>
                    <a:pt x="1598" y="1"/>
                    <a:pt x="1142"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3378900" y="843550"/>
              <a:ext cx="290300" cy="362025"/>
            </a:xfrm>
            <a:custGeom>
              <a:avLst/>
              <a:gdLst/>
              <a:ahLst/>
              <a:cxnLst/>
              <a:rect l="l" t="t" r="r" b="b"/>
              <a:pathLst>
                <a:path w="11612" h="14481" extrusionOk="0">
                  <a:moveTo>
                    <a:pt x="3481" y="0"/>
                  </a:moveTo>
                  <a:cubicBezTo>
                    <a:pt x="3298" y="0"/>
                    <a:pt x="3143" y="10"/>
                    <a:pt x="3043" y="32"/>
                  </a:cubicBezTo>
                  <a:cubicBezTo>
                    <a:pt x="1914" y="273"/>
                    <a:pt x="1407" y="1554"/>
                    <a:pt x="1432" y="3315"/>
                  </a:cubicBezTo>
                  <a:cubicBezTo>
                    <a:pt x="1432" y="3721"/>
                    <a:pt x="1420" y="4126"/>
                    <a:pt x="1407" y="4545"/>
                  </a:cubicBezTo>
                  <a:cubicBezTo>
                    <a:pt x="1407" y="4596"/>
                    <a:pt x="1407" y="4646"/>
                    <a:pt x="1395" y="4709"/>
                  </a:cubicBezTo>
                  <a:cubicBezTo>
                    <a:pt x="1331" y="6104"/>
                    <a:pt x="1153" y="7460"/>
                    <a:pt x="938" y="8322"/>
                  </a:cubicBezTo>
                  <a:cubicBezTo>
                    <a:pt x="482" y="10109"/>
                    <a:pt x="482" y="10109"/>
                    <a:pt x="0" y="11948"/>
                  </a:cubicBezTo>
                  <a:cubicBezTo>
                    <a:pt x="91" y="12361"/>
                    <a:pt x="3181" y="14480"/>
                    <a:pt x="6100" y="14480"/>
                  </a:cubicBezTo>
                  <a:cubicBezTo>
                    <a:pt x="6846" y="14480"/>
                    <a:pt x="7581" y="14342"/>
                    <a:pt x="8252" y="14001"/>
                  </a:cubicBezTo>
                  <a:cubicBezTo>
                    <a:pt x="8417" y="13215"/>
                    <a:pt x="8366" y="13354"/>
                    <a:pt x="8708" y="11478"/>
                  </a:cubicBezTo>
                  <a:cubicBezTo>
                    <a:pt x="8747" y="11314"/>
                    <a:pt x="8784" y="11174"/>
                    <a:pt x="8823" y="11060"/>
                  </a:cubicBezTo>
                  <a:cubicBezTo>
                    <a:pt x="8823" y="11022"/>
                    <a:pt x="8835" y="10997"/>
                    <a:pt x="8848" y="10971"/>
                  </a:cubicBezTo>
                  <a:lnTo>
                    <a:pt x="8848" y="10959"/>
                  </a:lnTo>
                  <a:cubicBezTo>
                    <a:pt x="8848" y="10959"/>
                    <a:pt x="8886" y="10946"/>
                    <a:pt x="8949" y="10920"/>
                  </a:cubicBezTo>
                  <a:cubicBezTo>
                    <a:pt x="9164" y="10819"/>
                    <a:pt x="9735" y="10540"/>
                    <a:pt x="10179" y="10109"/>
                  </a:cubicBezTo>
                  <a:cubicBezTo>
                    <a:pt x="10255" y="10033"/>
                    <a:pt x="10318" y="9957"/>
                    <a:pt x="10381" y="9881"/>
                  </a:cubicBezTo>
                  <a:lnTo>
                    <a:pt x="10407" y="9856"/>
                  </a:lnTo>
                  <a:cubicBezTo>
                    <a:pt x="10787" y="9362"/>
                    <a:pt x="10775" y="8309"/>
                    <a:pt x="10863" y="7106"/>
                  </a:cubicBezTo>
                  <a:cubicBezTo>
                    <a:pt x="10863" y="6991"/>
                    <a:pt x="10876" y="6864"/>
                    <a:pt x="10888" y="6737"/>
                  </a:cubicBezTo>
                  <a:cubicBezTo>
                    <a:pt x="10927" y="6332"/>
                    <a:pt x="10978" y="5914"/>
                    <a:pt x="11066" y="5521"/>
                  </a:cubicBezTo>
                  <a:cubicBezTo>
                    <a:pt x="11358" y="4089"/>
                    <a:pt x="11611" y="3340"/>
                    <a:pt x="10381" y="2377"/>
                  </a:cubicBezTo>
                  <a:cubicBezTo>
                    <a:pt x="10255" y="2263"/>
                    <a:pt x="10090" y="2162"/>
                    <a:pt x="9913" y="2047"/>
                  </a:cubicBezTo>
                  <a:cubicBezTo>
                    <a:pt x="9722" y="1908"/>
                    <a:pt x="9494" y="1782"/>
                    <a:pt x="9241" y="1630"/>
                  </a:cubicBezTo>
                  <a:lnTo>
                    <a:pt x="6528" y="463"/>
                  </a:lnTo>
                  <a:cubicBezTo>
                    <a:pt x="6528" y="463"/>
                    <a:pt x="6059" y="337"/>
                    <a:pt x="5438" y="210"/>
                  </a:cubicBezTo>
                  <a:cubicBezTo>
                    <a:pt x="5336" y="185"/>
                    <a:pt x="5210" y="159"/>
                    <a:pt x="5096" y="146"/>
                  </a:cubicBezTo>
                  <a:cubicBezTo>
                    <a:pt x="4775" y="80"/>
                    <a:pt x="4012" y="0"/>
                    <a:pt x="3481"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3563000" y="930100"/>
              <a:ext cx="11425" cy="10400"/>
            </a:xfrm>
            <a:custGeom>
              <a:avLst/>
              <a:gdLst/>
              <a:ahLst/>
              <a:cxnLst/>
              <a:rect l="l" t="t" r="r" b="b"/>
              <a:pathLst>
                <a:path w="457" h="416" extrusionOk="0">
                  <a:moveTo>
                    <a:pt x="227" y="0"/>
                  </a:moveTo>
                  <a:cubicBezTo>
                    <a:pt x="137" y="0"/>
                    <a:pt x="48" y="71"/>
                    <a:pt x="26" y="170"/>
                  </a:cubicBezTo>
                  <a:cubicBezTo>
                    <a:pt x="0" y="284"/>
                    <a:pt x="77" y="385"/>
                    <a:pt x="191" y="411"/>
                  </a:cubicBezTo>
                  <a:cubicBezTo>
                    <a:pt x="206" y="414"/>
                    <a:pt x="221" y="416"/>
                    <a:pt x="235" y="416"/>
                  </a:cubicBezTo>
                  <a:cubicBezTo>
                    <a:pt x="330" y="416"/>
                    <a:pt x="409" y="347"/>
                    <a:pt x="431" y="259"/>
                  </a:cubicBezTo>
                  <a:cubicBezTo>
                    <a:pt x="457" y="145"/>
                    <a:pt x="381" y="30"/>
                    <a:pt x="267" y="5"/>
                  </a:cubicBezTo>
                  <a:cubicBezTo>
                    <a:pt x="254" y="2"/>
                    <a:pt x="241" y="0"/>
                    <a:pt x="227"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560475" y="951975"/>
              <a:ext cx="11425" cy="10400"/>
            </a:xfrm>
            <a:custGeom>
              <a:avLst/>
              <a:gdLst/>
              <a:ahLst/>
              <a:cxnLst/>
              <a:rect l="l" t="t" r="r" b="b"/>
              <a:pathLst>
                <a:path w="457" h="416" extrusionOk="0">
                  <a:moveTo>
                    <a:pt x="235" y="0"/>
                  </a:moveTo>
                  <a:cubicBezTo>
                    <a:pt x="137" y="0"/>
                    <a:pt x="47" y="71"/>
                    <a:pt x="25" y="169"/>
                  </a:cubicBezTo>
                  <a:cubicBezTo>
                    <a:pt x="0" y="284"/>
                    <a:pt x="76" y="385"/>
                    <a:pt x="191" y="411"/>
                  </a:cubicBezTo>
                  <a:cubicBezTo>
                    <a:pt x="206" y="414"/>
                    <a:pt x="220" y="416"/>
                    <a:pt x="235" y="416"/>
                  </a:cubicBezTo>
                  <a:cubicBezTo>
                    <a:pt x="330" y="416"/>
                    <a:pt x="409" y="347"/>
                    <a:pt x="431" y="259"/>
                  </a:cubicBezTo>
                  <a:cubicBezTo>
                    <a:pt x="456" y="144"/>
                    <a:pt x="380" y="31"/>
                    <a:pt x="279" y="5"/>
                  </a:cubicBezTo>
                  <a:cubicBezTo>
                    <a:pt x="264" y="2"/>
                    <a:pt x="249" y="0"/>
                    <a:pt x="235"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3491225" y="850625"/>
              <a:ext cx="71175" cy="69575"/>
            </a:xfrm>
            <a:custGeom>
              <a:avLst/>
              <a:gdLst/>
              <a:ahLst/>
              <a:cxnLst/>
              <a:rect l="l" t="t" r="r" b="b"/>
              <a:pathLst>
                <a:path w="2847" h="2783" extrusionOk="0">
                  <a:moveTo>
                    <a:pt x="1028" y="0"/>
                  </a:moveTo>
                  <a:cubicBezTo>
                    <a:pt x="665" y="0"/>
                    <a:pt x="294" y="106"/>
                    <a:pt x="197" y="510"/>
                  </a:cubicBezTo>
                  <a:cubicBezTo>
                    <a:pt x="0" y="1335"/>
                    <a:pt x="1311" y="2782"/>
                    <a:pt x="2722" y="2782"/>
                  </a:cubicBezTo>
                  <a:cubicBezTo>
                    <a:pt x="2763" y="2782"/>
                    <a:pt x="2805" y="2781"/>
                    <a:pt x="2846" y="2778"/>
                  </a:cubicBezTo>
                  <a:cubicBezTo>
                    <a:pt x="2846" y="2778"/>
                    <a:pt x="1477" y="1333"/>
                    <a:pt x="1820" y="130"/>
                  </a:cubicBezTo>
                  <a:cubicBezTo>
                    <a:pt x="1820" y="130"/>
                    <a:pt x="1429" y="0"/>
                    <a:pt x="102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3577575" y="883650"/>
              <a:ext cx="70375" cy="55300"/>
            </a:xfrm>
            <a:custGeom>
              <a:avLst/>
              <a:gdLst/>
              <a:ahLst/>
              <a:cxnLst/>
              <a:rect l="l" t="t" r="r" b="b"/>
              <a:pathLst>
                <a:path w="2815" h="2212" extrusionOk="0">
                  <a:moveTo>
                    <a:pt x="1231" y="0"/>
                  </a:moveTo>
                  <a:cubicBezTo>
                    <a:pt x="837" y="1293"/>
                    <a:pt x="1" y="1623"/>
                    <a:pt x="1" y="1623"/>
                  </a:cubicBezTo>
                  <a:cubicBezTo>
                    <a:pt x="315" y="2006"/>
                    <a:pt x="873" y="2212"/>
                    <a:pt x="1389" y="2212"/>
                  </a:cubicBezTo>
                  <a:cubicBezTo>
                    <a:pt x="1914" y="2212"/>
                    <a:pt x="2395" y="2000"/>
                    <a:pt x="2536" y="1547"/>
                  </a:cubicBezTo>
                  <a:cubicBezTo>
                    <a:pt x="2815" y="659"/>
                    <a:pt x="1231" y="0"/>
                    <a:pt x="123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3530375" y="853850"/>
              <a:ext cx="78600" cy="70400"/>
            </a:xfrm>
            <a:custGeom>
              <a:avLst/>
              <a:gdLst/>
              <a:ahLst/>
              <a:cxnLst/>
              <a:rect l="l" t="t" r="r" b="b"/>
              <a:pathLst>
                <a:path w="3144" h="2816" extrusionOk="0">
                  <a:moveTo>
                    <a:pt x="254" y="1"/>
                  </a:moveTo>
                  <a:lnTo>
                    <a:pt x="254" y="1"/>
                  </a:lnTo>
                  <a:cubicBezTo>
                    <a:pt x="0" y="621"/>
                    <a:pt x="431" y="1572"/>
                    <a:pt x="1014" y="2384"/>
                  </a:cubicBezTo>
                  <a:cubicBezTo>
                    <a:pt x="1223" y="2678"/>
                    <a:pt x="1535" y="2816"/>
                    <a:pt x="1845" y="2816"/>
                  </a:cubicBezTo>
                  <a:cubicBezTo>
                    <a:pt x="2271" y="2816"/>
                    <a:pt x="2693" y="2556"/>
                    <a:pt x="2840" y="2080"/>
                  </a:cubicBezTo>
                  <a:lnTo>
                    <a:pt x="3144" y="1078"/>
                  </a:lnTo>
                  <a:lnTo>
                    <a:pt x="254"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3477775" y="1077050"/>
              <a:ext cx="124875" cy="43025"/>
            </a:xfrm>
            <a:custGeom>
              <a:avLst/>
              <a:gdLst/>
              <a:ahLst/>
              <a:cxnLst/>
              <a:rect l="l" t="t" r="r" b="b"/>
              <a:pathLst>
                <a:path w="4995" h="1721" extrusionOk="0">
                  <a:moveTo>
                    <a:pt x="457" y="0"/>
                  </a:moveTo>
                  <a:cubicBezTo>
                    <a:pt x="234" y="0"/>
                    <a:pt x="94" y="18"/>
                    <a:pt x="76" y="22"/>
                  </a:cubicBezTo>
                  <a:cubicBezTo>
                    <a:pt x="38" y="34"/>
                    <a:pt x="0" y="73"/>
                    <a:pt x="12" y="110"/>
                  </a:cubicBezTo>
                  <a:cubicBezTo>
                    <a:pt x="12" y="135"/>
                    <a:pt x="38" y="161"/>
                    <a:pt x="63" y="174"/>
                  </a:cubicBezTo>
                  <a:cubicBezTo>
                    <a:pt x="76" y="186"/>
                    <a:pt x="88" y="186"/>
                    <a:pt x="102" y="186"/>
                  </a:cubicBezTo>
                  <a:cubicBezTo>
                    <a:pt x="105" y="186"/>
                    <a:pt x="237" y="170"/>
                    <a:pt x="455" y="170"/>
                  </a:cubicBezTo>
                  <a:cubicBezTo>
                    <a:pt x="981" y="170"/>
                    <a:pt x="2011" y="264"/>
                    <a:pt x="2979" y="909"/>
                  </a:cubicBezTo>
                  <a:cubicBezTo>
                    <a:pt x="3676" y="1365"/>
                    <a:pt x="4322" y="1619"/>
                    <a:pt x="4868" y="1720"/>
                  </a:cubicBezTo>
                  <a:cubicBezTo>
                    <a:pt x="4868" y="1682"/>
                    <a:pt x="4880" y="1657"/>
                    <a:pt x="4893" y="1631"/>
                  </a:cubicBezTo>
                  <a:lnTo>
                    <a:pt x="4893" y="1619"/>
                  </a:lnTo>
                  <a:cubicBezTo>
                    <a:pt x="4893" y="1619"/>
                    <a:pt x="4931" y="1606"/>
                    <a:pt x="4994" y="1580"/>
                  </a:cubicBezTo>
                  <a:cubicBezTo>
                    <a:pt x="4449" y="1504"/>
                    <a:pt x="3790" y="1251"/>
                    <a:pt x="3068" y="782"/>
                  </a:cubicBezTo>
                  <a:cubicBezTo>
                    <a:pt x="2059" y="106"/>
                    <a:pt x="1005" y="0"/>
                    <a:pt x="457"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3519900" y="932750"/>
              <a:ext cx="97950" cy="69000"/>
            </a:xfrm>
            <a:custGeom>
              <a:avLst/>
              <a:gdLst/>
              <a:ahLst/>
              <a:cxnLst/>
              <a:rect l="l" t="t" r="r" b="b"/>
              <a:pathLst>
                <a:path w="3918" h="2760" extrusionOk="0">
                  <a:moveTo>
                    <a:pt x="95" y="0"/>
                  </a:moveTo>
                  <a:cubicBezTo>
                    <a:pt x="80" y="0"/>
                    <a:pt x="65" y="5"/>
                    <a:pt x="51" y="14"/>
                  </a:cubicBezTo>
                  <a:cubicBezTo>
                    <a:pt x="14" y="39"/>
                    <a:pt x="1" y="90"/>
                    <a:pt x="26" y="115"/>
                  </a:cubicBezTo>
                  <a:cubicBezTo>
                    <a:pt x="90" y="203"/>
                    <a:pt x="1395" y="2282"/>
                    <a:pt x="2308" y="2662"/>
                  </a:cubicBezTo>
                  <a:cubicBezTo>
                    <a:pt x="2474" y="2731"/>
                    <a:pt x="2631" y="2760"/>
                    <a:pt x="2776" y="2760"/>
                  </a:cubicBezTo>
                  <a:cubicBezTo>
                    <a:pt x="3461" y="2760"/>
                    <a:pt x="3893" y="2128"/>
                    <a:pt x="3893" y="2118"/>
                  </a:cubicBezTo>
                  <a:cubicBezTo>
                    <a:pt x="3918" y="2079"/>
                    <a:pt x="3905" y="2029"/>
                    <a:pt x="3867" y="2003"/>
                  </a:cubicBezTo>
                  <a:cubicBezTo>
                    <a:pt x="3854" y="1994"/>
                    <a:pt x="3839" y="1990"/>
                    <a:pt x="3824" y="1990"/>
                  </a:cubicBezTo>
                  <a:cubicBezTo>
                    <a:pt x="3796" y="1990"/>
                    <a:pt x="3769" y="2004"/>
                    <a:pt x="3753" y="2029"/>
                  </a:cubicBezTo>
                  <a:cubicBezTo>
                    <a:pt x="3753" y="2029"/>
                    <a:pt x="3370" y="2594"/>
                    <a:pt x="2771" y="2594"/>
                  </a:cubicBezTo>
                  <a:cubicBezTo>
                    <a:pt x="2647" y="2594"/>
                    <a:pt x="2513" y="2569"/>
                    <a:pt x="2371" y="2510"/>
                  </a:cubicBezTo>
                  <a:cubicBezTo>
                    <a:pt x="1510" y="2155"/>
                    <a:pt x="178" y="51"/>
                    <a:pt x="166" y="39"/>
                  </a:cubicBezTo>
                  <a:cubicBezTo>
                    <a:pt x="150" y="14"/>
                    <a:pt x="123" y="0"/>
                    <a:pt x="95"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3589325" y="1087575"/>
              <a:ext cx="52300" cy="84525"/>
            </a:xfrm>
            <a:custGeom>
              <a:avLst/>
              <a:gdLst/>
              <a:ahLst/>
              <a:cxnLst/>
              <a:rect l="l" t="t" r="r" b="b"/>
              <a:pathLst>
                <a:path w="2092" h="3381" extrusionOk="0">
                  <a:moveTo>
                    <a:pt x="1988" y="0"/>
                  </a:moveTo>
                  <a:cubicBezTo>
                    <a:pt x="1956" y="0"/>
                    <a:pt x="1926" y="19"/>
                    <a:pt x="1901" y="44"/>
                  </a:cubicBezTo>
                  <a:cubicBezTo>
                    <a:pt x="1369" y="881"/>
                    <a:pt x="418" y="1122"/>
                    <a:pt x="406" y="1122"/>
                  </a:cubicBezTo>
                  <a:cubicBezTo>
                    <a:pt x="367" y="1122"/>
                    <a:pt x="342" y="1159"/>
                    <a:pt x="330" y="1198"/>
                  </a:cubicBezTo>
                  <a:cubicBezTo>
                    <a:pt x="330" y="1210"/>
                    <a:pt x="76" y="2516"/>
                    <a:pt x="12" y="3277"/>
                  </a:cubicBezTo>
                  <a:cubicBezTo>
                    <a:pt x="0" y="3328"/>
                    <a:pt x="38" y="3378"/>
                    <a:pt x="88" y="3378"/>
                  </a:cubicBezTo>
                  <a:lnTo>
                    <a:pt x="101" y="3378"/>
                  </a:lnTo>
                  <a:cubicBezTo>
                    <a:pt x="108" y="3380"/>
                    <a:pt x="114" y="3381"/>
                    <a:pt x="120" y="3381"/>
                  </a:cubicBezTo>
                  <a:cubicBezTo>
                    <a:pt x="161" y="3381"/>
                    <a:pt x="191" y="3346"/>
                    <a:pt x="203" y="3302"/>
                  </a:cubicBezTo>
                  <a:cubicBezTo>
                    <a:pt x="266" y="2630"/>
                    <a:pt x="456" y="1553"/>
                    <a:pt x="507" y="1286"/>
                  </a:cubicBezTo>
                  <a:cubicBezTo>
                    <a:pt x="735" y="1223"/>
                    <a:pt x="1559" y="931"/>
                    <a:pt x="2066" y="145"/>
                  </a:cubicBezTo>
                  <a:cubicBezTo>
                    <a:pt x="2091" y="108"/>
                    <a:pt x="2079" y="44"/>
                    <a:pt x="2040" y="19"/>
                  </a:cubicBezTo>
                  <a:cubicBezTo>
                    <a:pt x="2023" y="6"/>
                    <a:pt x="2005" y="0"/>
                    <a:pt x="1988"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3560475" y="626575"/>
              <a:ext cx="95400" cy="91400"/>
            </a:xfrm>
            <a:custGeom>
              <a:avLst/>
              <a:gdLst/>
              <a:ahLst/>
              <a:cxnLst/>
              <a:rect l="l" t="t" r="r" b="b"/>
              <a:pathLst>
                <a:path w="3816" h="3656" extrusionOk="0">
                  <a:moveTo>
                    <a:pt x="1905" y="0"/>
                  </a:moveTo>
                  <a:cubicBezTo>
                    <a:pt x="1120" y="0"/>
                    <a:pt x="391" y="508"/>
                    <a:pt x="152" y="1296"/>
                  </a:cubicBezTo>
                  <a:cubicBezTo>
                    <a:pt x="0" y="1816"/>
                    <a:pt x="76" y="2335"/>
                    <a:pt x="330" y="2766"/>
                  </a:cubicBezTo>
                  <a:cubicBezTo>
                    <a:pt x="558" y="3134"/>
                    <a:pt x="913" y="3438"/>
                    <a:pt x="1369" y="3577"/>
                  </a:cubicBezTo>
                  <a:cubicBezTo>
                    <a:pt x="1545" y="3631"/>
                    <a:pt x="1723" y="3656"/>
                    <a:pt x="1899" y="3656"/>
                  </a:cubicBezTo>
                  <a:cubicBezTo>
                    <a:pt x="2683" y="3656"/>
                    <a:pt x="3413" y="3148"/>
                    <a:pt x="3651" y="2360"/>
                  </a:cubicBezTo>
                  <a:cubicBezTo>
                    <a:pt x="3676" y="2259"/>
                    <a:pt x="3701" y="2157"/>
                    <a:pt x="3715" y="2056"/>
                  </a:cubicBezTo>
                  <a:cubicBezTo>
                    <a:pt x="3816" y="1182"/>
                    <a:pt x="3296" y="345"/>
                    <a:pt x="2434" y="79"/>
                  </a:cubicBezTo>
                  <a:cubicBezTo>
                    <a:pt x="2258" y="26"/>
                    <a:pt x="2080" y="0"/>
                    <a:pt x="1905"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3568700" y="672575"/>
              <a:ext cx="84650" cy="45400"/>
            </a:xfrm>
            <a:custGeom>
              <a:avLst/>
              <a:gdLst/>
              <a:ahLst/>
              <a:cxnLst/>
              <a:rect l="l" t="t" r="r" b="b"/>
              <a:pathLst>
                <a:path w="3386" h="1816" extrusionOk="0">
                  <a:moveTo>
                    <a:pt x="2323" y="1"/>
                  </a:moveTo>
                  <a:cubicBezTo>
                    <a:pt x="1310" y="1"/>
                    <a:pt x="456" y="556"/>
                    <a:pt x="1" y="926"/>
                  </a:cubicBezTo>
                  <a:cubicBezTo>
                    <a:pt x="229" y="1294"/>
                    <a:pt x="584" y="1598"/>
                    <a:pt x="1040" y="1737"/>
                  </a:cubicBezTo>
                  <a:cubicBezTo>
                    <a:pt x="1216" y="1791"/>
                    <a:pt x="1394" y="1816"/>
                    <a:pt x="1570" y="1816"/>
                  </a:cubicBezTo>
                  <a:cubicBezTo>
                    <a:pt x="2354" y="1816"/>
                    <a:pt x="3084" y="1308"/>
                    <a:pt x="3322" y="520"/>
                  </a:cubicBezTo>
                  <a:cubicBezTo>
                    <a:pt x="3347" y="419"/>
                    <a:pt x="3372" y="317"/>
                    <a:pt x="3386" y="216"/>
                  </a:cubicBezTo>
                  <a:cubicBezTo>
                    <a:pt x="3019" y="63"/>
                    <a:pt x="2662" y="1"/>
                    <a:pt x="2323"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3686275" y="757200"/>
              <a:ext cx="21875" cy="48175"/>
            </a:xfrm>
            <a:custGeom>
              <a:avLst/>
              <a:gdLst/>
              <a:ahLst/>
              <a:cxnLst/>
              <a:rect l="l" t="t" r="r" b="b"/>
              <a:pathLst>
                <a:path w="875" h="1927" extrusionOk="0">
                  <a:moveTo>
                    <a:pt x="419" y="0"/>
                  </a:moveTo>
                  <a:lnTo>
                    <a:pt x="1" y="1927"/>
                  </a:lnTo>
                  <a:cubicBezTo>
                    <a:pt x="875" y="1572"/>
                    <a:pt x="761" y="64"/>
                    <a:pt x="761" y="64"/>
                  </a:cubicBezTo>
                  <a:lnTo>
                    <a:pt x="419" y="0"/>
                  </a:ln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3519275" y="678875"/>
              <a:ext cx="175275" cy="146800"/>
            </a:xfrm>
            <a:custGeom>
              <a:avLst/>
              <a:gdLst/>
              <a:ahLst/>
              <a:cxnLst/>
              <a:rect l="l" t="t" r="r" b="b"/>
              <a:pathLst>
                <a:path w="7011" h="5872" extrusionOk="0">
                  <a:moveTo>
                    <a:pt x="4389" y="1"/>
                  </a:moveTo>
                  <a:cubicBezTo>
                    <a:pt x="4037" y="1"/>
                    <a:pt x="3652" y="64"/>
                    <a:pt x="3233" y="218"/>
                  </a:cubicBezTo>
                  <a:cubicBezTo>
                    <a:pt x="723" y="1143"/>
                    <a:pt x="0" y="4933"/>
                    <a:pt x="1800" y="5871"/>
                  </a:cubicBezTo>
                  <a:cubicBezTo>
                    <a:pt x="1800" y="5871"/>
                    <a:pt x="5704" y="3907"/>
                    <a:pt x="7010" y="1511"/>
                  </a:cubicBezTo>
                  <a:cubicBezTo>
                    <a:pt x="7010" y="1511"/>
                    <a:pt x="6103" y="1"/>
                    <a:pt x="4389"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3537350" y="812650"/>
              <a:ext cx="82075" cy="83400"/>
            </a:xfrm>
            <a:custGeom>
              <a:avLst/>
              <a:gdLst/>
              <a:ahLst/>
              <a:cxnLst/>
              <a:rect l="l" t="t" r="r" b="b"/>
              <a:pathLst>
                <a:path w="3283" h="3336" extrusionOk="0">
                  <a:moveTo>
                    <a:pt x="1065" y="1"/>
                  </a:moveTo>
                  <a:cubicBezTo>
                    <a:pt x="989" y="584"/>
                    <a:pt x="596" y="1421"/>
                    <a:pt x="0" y="1674"/>
                  </a:cubicBezTo>
                  <a:cubicBezTo>
                    <a:pt x="856" y="3051"/>
                    <a:pt x="1651" y="3335"/>
                    <a:pt x="2162" y="3335"/>
                  </a:cubicBezTo>
                  <a:cubicBezTo>
                    <a:pt x="2520" y="3335"/>
                    <a:pt x="2738" y="3195"/>
                    <a:pt x="2738" y="3195"/>
                  </a:cubicBezTo>
                  <a:lnTo>
                    <a:pt x="3283" y="1864"/>
                  </a:lnTo>
                  <a:cubicBezTo>
                    <a:pt x="2598" y="1610"/>
                    <a:pt x="1927" y="990"/>
                    <a:pt x="1508" y="533"/>
                  </a:cubicBezTo>
                  <a:cubicBezTo>
                    <a:pt x="1457" y="483"/>
                    <a:pt x="1407" y="432"/>
                    <a:pt x="1369" y="381"/>
                  </a:cubicBezTo>
                  <a:cubicBezTo>
                    <a:pt x="1192" y="128"/>
                    <a:pt x="1065" y="1"/>
                    <a:pt x="1065"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3571575" y="822175"/>
              <a:ext cx="47850" cy="52925"/>
            </a:xfrm>
            <a:custGeom>
              <a:avLst/>
              <a:gdLst/>
              <a:ahLst/>
              <a:cxnLst/>
              <a:rect l="l" t="t" r="r" b="b"/>
              <a:pathLst>
                <a:path w="1914" h="2117" extrusionOk="0">
                  <a:moveTo>
                    <a:pt x="0" y="0"/>
                  </a:moveTo>
                  <a:lnTo>
                    <a:pt x="0" y="0"/>
                  </a:lnTo>
                  <a:cubicBezTo>
                    <a:pt x="266" y="950"/>
                    <a:pt x="1141" y="1724"/>
                    <a:pt x="1660" y="2116"/>
                  </a:cubicBezTo>
                  <a:lnTo>
                    <a:pt x="1914" y="1483"/>
                  </a:lnTo>
                  <a:cubicBezTo>
                    <a:pt x="1229" y="1229"/>
                    <a:pt x="558" y="609"/>
                    <a:pt x="139" y="152"/>
                  </a:cubicBezTo>
                  <a:cubicBezTo>
                    <a:pt x="88" y="102"/>
                    <a:pt x="51" y="51"/>
                    <a:pt x="0"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3563975" y="711075"/>
              <a:ext cx="136900" cy="152900"/>
            </a:xfrm>
            <a:custGeom>
              <a:avLst/>
              <a:gdLst/>
              <a:ahLst/>
              <a:cxnLst/>
              <a:rect l="l" t="t" r="r" b="b"/>
              <a:pathLst>
                <a:path w="5476" h="6116" extrusionOk="0">
                  <a:moveTo>
                    <a:pt x="2927" y="0"/>
                  </a:moveTo>
                  <a:cubicBezTo>
                    <a:pt x="2117" y="0"/>
                    <a:pt x="1386" y="516"/>
                    <a:pt x="1090" y="1287"/>
                  </a:cubicBezTo>
                  <a:cubicBezTo>
                    <a:pt x="659" y="1997"/>
                    <a:pt x="304" y="2796"/>
                    <a:pt x="76" y="3734"/>
                  </a:cubicBezTo>
                  <a:cubicBezTo>
                    <a:pt x="51" y="3836"/>
                    <a:pt x="25" y="3949"/>
                    <a:pt x="0" y="4064"/>
                  </a:cubicBezTo>
                  <a:cubicBezTo>
                    <a:pt x="54" y="4140"/>
                    <a:pt x="1522" y="6116"/>
                    <a:pt x="2907" y="6116"/>
                  </a:cubicBezTo>
                  <a:cubicBezTo>
                    <a:pt x="3134" y="6116"/>
                    <a:pt x="3359" y="6063"/>
                    <a:pt x="3575" y="5940"/>
                  </a:cubicBezTo>
                  <a:cubicBezTo>
                    <a:pt x="4006" y="5698"/>
                    <a:pt x="4310" y="5141"/>
                    <a:pt x="4956" y="3696"/>
                  </a:cubicBezTo>
                  <a:cubicBezTo>
                    <a:pt x="5476" y="2530"/>
                    <a:pt x="5451" y="1529"/>
                    <a:pt x="4905" y="1047"/>
                  </a:cubicBezTo>
                  <a:cubicBezTo>
                    <a:pt x="4550" y="730"/>
                    <a:pt x="4006" y="70"/>
                    <a:pt x="3093" y="8"/>
                  </a:cubicBezTo>
                  <a:cubicBezTo>
                    <a:pt x="3037" y="3"/>
                    <a:pt x="2982" y="0"/>
                    <a:pt x="2927"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3632075" y="815100"/>
              <a:ext cx="26350" cy="20075"/>
            </a:xfrm>
            <a:custGeom>
              <a:avLst/>
              <a:gdLst/>
              <a:ahLst/>
              <a:cxnLst/>
              <a:rect l="l" t="t" r="r" b="b"/>
              <a:pathLst>
                <a:path w="1054" h="803" extrusionOk="0">
                  <a:moveTo>
                    <a:pt x="581" y="0"/>
                  </a:moveTo>
                  <a:cubicBezTo>
                    <a:pt x="461" y="0"/>
                    <a:pt x="353" y="54"/>
                    <a:pt x="268" y="131"/>
                  </a:cubicBezTo>
                  <a:cubicBezTo>
                    <a:pt x="1" y="334"/>
                    <a:pt x="128" y="777"/>
                    <a:pt x="457" y="802"/>
                  </a:cubicBezTo>
                  <a:lnTo>
                    <a:pt x="470" y="802"/>
                  </a:lnTo>
                  <a:cubicBezTo>
                    <a:pt x="597" y="802"/>
                    <a:pt x="711" y="739"/>
                    <a:pt x="787" y="638"/>
                  </a:cubicBezTo>
                  <a:cubicBezTo>
                    <a:pt x="913" y="473"/>
                    <a:pt x="1053" y="194"/>
                    <a:pt x="761" y="42"/>
                  </a:cubicBezTo>
                  <a:cubicBezTo>
                    <a:pt x="699" y="13"/>
                    <a:pt x="639" y="0"/>
                    <a:pt x="581"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3629875" y="754075"/>
              <a:ext cx="28850" cy="11500"/>
            </a:xfrm>
            <a:custGeom>
              <a:avLst/>
              <a:gdLst/>
              <a:ahLst/>
              <a:cxnLst/>
              <a:rect l="l" t="t" r="r" b="b"/>
              <a:pathLst>
                <a:path w="1154" h="460" extrusionOk="0">
                  <a:moveTo>
                    <a:pt x="942" y="1"/>
                  </a:moveTo>
                  <a:cubicBezTo>
                    <a:pt x="789" y="1"/>
                    <a:pt x="574" y="190"/>
                    <a:pt x="273" y="190"/>
                  </a:cubicBezTo>
                  <a:cubicBezTo>
                    <a:pt x="189" y="190"/>
                    <a:pt x="98" y="175"/>
                    <a:pt x="1" y="138"/>
                  </a:cubicBezTo>
                  <a:lnTo>
                    <a:pt x="1" y="138"/>
                  </a:lnTo>
                  <a:cubicBezTo>
                    <a:pt x="1" y="138"/>
                    <a:pt x="75" y="459"/>
                    <a:pt x="494" y="459"/>
                  </a:cubicBezTo>
                  <a:cubicBezTo>
                    <a:pt x="621" y="459"/>
                    <a:pt x="779" y="430"/>
                    <a:pt x="976" y="353"/>
                  </a:cubicBezTo>
                  <a:cubicBezTo>
                    <a:pt x="1027" y="341"/>
                    <a:pt x="1065" y="302"/>
                    <a:pt x="1091" y="265"/>
                  </a:cubicBezTo>
                  <a:cubicBezTo>
                    <a:pt x="1128" y="201"/>
                    <a:pt x="1154" y="125"/>
                    <a:pt x="1040" y="37"/>
                  </a:cubicBezTo>
                  <a:cubicBezTo>
                    <a:pt x="1010" y="11"/>
                    <a:pt x="978" y="1"/>
                    <a:pt x="942"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3676150" y="767175"/>
              <a:ext cx="19975" cy="22825"/>
            </a:xfrm>
            <a:custGeom>
              <a:avLst/>
              <a:gdLst/>
              <a:ahLst/>
              <a:cxnLst/>
              <a:rect l="l" t="t" r="r" b="b"/>
              <a:pathLst>
                <a:path w="799" h="913" extrusionOk="0">
                  <a:moveTo>
                    <a:pt x="170" y="1"/>
                  </a:moveTo>
                  <a:cubicBezTo>
                    <a:pt x="73" y="1"/>
                    <a:pt x="34" y="55"/>
                    <a:pt x="12" y="108"/>
                  </a:cubicBezTo>
                  <a:cubicBezTo>
                    <a:pt x="0" y="159"/>
                    <a:pt x="0" y="223"/>
                    <a:pt x="12" y="260"/>
                  </a:cubicBezTo>
                  <a:cubicBezTo>
                    <a:pt x="200" y="814"/>
                    <a:pt x="471" y="913"/>
                    <a:pt x="640" y="913"/>
                  </a:cubicBezTo>
                  <a:cubicBezTo>
                    <a:pt x="735" y="913"/>
                    <a:pt x="798" y="882"/>
                    <a:pt x="798" y="882"/>
                  </a:cubicBezTo>
                  <a:cubicBezTo>
                    <a:pt x="317" y="603"/>
                    <a:pt x="469" y="57"/>
                    <a:pt x="228" y="7"/>
                  </a:cubicBezTo>
                  <a:cubicBezTo>
                    <a:pt x="207" y="3"/>
                    <a:pt x="187" y="1"/>
                    <a:pt x="170"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3563975" y="803150"/>
              <a:ext cx="18700" cy="9525"/>
            </a:xfrm>
            <a:custGeom>
              <a:avLst/>
              <a:gdLst/>
              <a:ahLst/>
              <a:cxnLst/>
              <a:rect l="l" t="t" r="r" b="b"/>
              <a:pathLst>
                <a:path w="748" h="381" extrusionOk="0">
                  <a:moveTo>
                    <a:pt x="747" y="1"/>
                  </a:moveTo>
                  <a:lnTo>
                    <a:pt x="747" y="1"/>
                  </a:lnTo>
                  <a:cubicBezTo>
                    <a:pt x="586" y="58"/>
                    <a:pt x="435" y="74"/>
                    <a:pt x="317" y="74"/>
                  </a:cubicBezTo>
                  <a:cubicBezTo>
                    <a:pt x="176" y="74"/>
                    <a:pt x="83" y="51"/>
                    <a:pt x="76" y="51"/>
                  </a:cubicBezTo>
                  <a:cubicBezTo>
                    <a:pt x="51" y="153"/>
                    <a:pt x="25" y="266"/>
                    <a:pt x="0" y="381"/>
                  </a:cubicBezTo>
                  <a:cubicBezTo>
                    <a:pt x="342" y="381"/>
                    <a:pt x="735" y="13"/>
                    <a:pt x="747"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3549650" y="755900"/>
              <a:ext cx="38100" cy="49375"/>
            </a:xfrm>
            <a:custGeom>
              <a:avLst/>
              <a:gdLst/>
              <a:ahLst/>
              <a:cxnLst/>
              <a:rect l="l" t="t" r="r" b="b"/>
              <a:pathLst>
                <a:path w="1524" h="1975" extrusionOk="0">
                  <a:moveTo>
                    <a:pt x="897" y="0"/>
                  </a:moveTo>
                  <a:cubicBezTo>
                    <a:pt x="802" y="0"/>
                    <a:pt x="695" y="30"/>
                    <a:pt x="573" y="103"/>
                  </a:cubicBezTo>
                  <a:cubicBezTo>
                    <a:pt x="1" y="443"/>
                    <a:pt x="48" y="1975"/>
                    <a:pt x="859" y="1975"/>
                  </a:cubicBezTo>
                  <a:cubicBezTo>
                    <a:pt x="893" y="1975"/>
                    <a:pt x="929" y="1972"/>
                    <a:pt x="965" y="1967"/>
                  </a:cubicBezTo>
                  <a:lnTo>
                    <a:pt x="1523" y="737"/>
                  </a:lnTo>
                  <a:cubicBezTo>
                    <a:pt x="1523" y="737"/>
                    <a:pt x="1365" y="0"/>
                    <a:pt x="897"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3558250" y="795975"/>
              <a:ext cx="11750" cy="10225"/>
            </a:xfrm>
            <a:custGeom>
              <a:avLst/>
              <a:gdLst/>
              <a:ahLst/>
              <a:cxnLst/>
              <a:rect l="l" t="t" r="r" b="b"/>
              <a:pathLst>
                <a:path w="470" h="409" extrusionOk="0">
                  <a:moveTo>
                    <a:pt x="235" y="1"/>
                  </a:moveTo>
                  <a:cubicBezTo>
                    <a:pt x="159" y="1"/>
                    <a:pt x="89" y="48"/>
                    <a:pt x="52" y="122"/>
                  </a:cubicBezTo>
                  <a:cubicBezTo>
                    <a:pt x="1" y="224"/>
                    <a:pt x="52" y="338"/>
                    <a:pt x="153" y="389"/>
                  </a:cubicBezTo>
                  <a:cubicBezTo>
                    <a:pt x="180" y="403"/>
                    <a:pt x="208" y="409"/>
                    <a:pt x="236" y="409"/>
                  </a:cubicBezTo>
                  <a:cubicBezTo>
                    <a:pt x="311" y="409"/>
                    <a:pt x="382" y="362"/>
                    <a:pt x="419" y="288"/>
                  </a:cubicBezTo>
                  <a:cubicBezTo>
                    <a:pt x="469" y="186"/>
                    <a:pt x="419" y="59"/>
                    <a:pt x="317" y="21"/>
                  </a:cubicBezTo>
                  <a:cubicBezTo>
                    <a:pt x="290" y="7"/>
                    <a:pt x="262" y="1"/>
                    <a:pt x="23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3567425" y="765925"/>
              <a:ext cx="15250" cy="32475"/>
            </a:xfrm>
            <a:custGeom>
              <a:avLst/>
              <a:gdLst/>
              <a:ahLst/>
              <a:cxnLst/>
              <a:rect l="l" t="t" r="r" b="b"/>
              <a:pathLst>
                <a:path w="610" h="1299" extrusionOk="0">
                  <a:moveTo>
                    <a:pt x="77" y="0"/>
                  </a:moveTo>
                  <a:cubicBezTo>
                    <a:pt x="58" y="0"/>
                    <a:pt x="39" y="6"/>
                    <a:pt x="26" y="19"/>
                  </a:cubicBezTo>
                  <a:cubicBezTo>
                    <a:pt x="1" y="44"/>
                    <a:pt x="1" y="95"/>
                    <a:pt x="26" y="121"/>
                  </a:cubicBezTo>
                  <a:cubicBezTo>
                    <a:pt x="39" y="133"/>
                    <a:pt x="457" y="577"/>
                    <a:pt x="242" y="1211"/>
                  </a:cubicBezTo>
                  <a:cubicBezTo>
                    <a:pt x="229" y="1236"/>
                    <a:pt x="254" y="1274"/>
                    <a:pt x="280" y="1287"/>
                  </a:cubicBezTo>
                  <a:lnTo>
                    <a:pt x="293" y="1299"/>
                  </a:lnTo>
                  <a:cubicBezTo>
                    <a:pt x="318" y="1299"/>
                    <a:pt x="356" y="1287"/>
                    <a:pt x="369" y="1248"/>
                  </a:cubicBezTo>
                  <a:cubicBezTo>
                    <a:pt x="609" y="538"/>
                    <a:pt x="141" y="44"/>
                    <a:pt x="128" y="19"/>
                  </a:cubicBezTo>
                  <a:cubicBezTo>
                    <a:pt x="115" y="6"/>
                    <a:pt x="96" y="0"/>
                    <a:pt x="77"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3563325" y="778575"/>
              <a:ext cx="14600" cy="4975"/>
            </a:xfrm>
            <a:custGeom>
              <a:avLst/>
              <a:gdLst/>
              <a:ahLst/>
              <a:cxnLst/>
              <a:rect l="l" t="t" r="r" b="b"/>
              <a:pathLst>
                <a:path w="584" h="199" extrusionOk="0">
                  <a:moveTo>
                    <a:pt x="274" y="1"/>
                  </a:moveTo>
                  <a:cubicBezTo>
                    <a:pt x="166" y="1"/>
                    <a:pt x="72" y="26"/>
                    <a:pt x="51" y="32"/>
                  </a:cubicBezTo>
                  <a:cubicBezTo>
                    <a:pt x="13" y="46"/>
                    <a:pt x="1" y="71"/>
                    <a:pt x="13" y="108"/>
                  </a:cubicBezTo>
                  <a:cubicBezTo>
                    <a:pt x="13" y="134"/>
                    <a:pt x="26" y="147"/>
                    <a:pt x="38" y="159"/>
                  </a:cubicBezTo>
                  <a:lnTo>
                    <a:pt x="89" y="159"/>
                  </a:lnTo>
                  <a:cubicBezTo>
                    <a:pt x="130" y="153"/>
                    <a:pt x="207" y="139"/>
                    <a:pt x="285" y="139"/>
                  </a:cubicBezTo>
                  <a:cubicBezTo>
                    <a:pt x="353" y="139"/>
                    <a:pt x="422" y="149"/>
                    <a:pt x="469" y="184"/>
                  </a:cubicBezTo>
                  <a:cubicBezTo>
                    <a:pt x="479" y="194"/>
                    <a:pt x="491" y="198"/>
                    <a:pt x="503" y="198"/>
                  </a:cubicBezTo>
                  <a:cubicBezTo>
                    <a:pt x="522" y="198"/>
                    <a:pt x="543" y="188"/>
                    <a:pt x="558" y="172"/>
                  </a:cubicBezTo>
                  <a:cubicBezTo>
                    <a:pt x="584" y="147"/>
                    <a:pt x="571" y="96"/>
                    <a:pt x="545" y="83"/>
                  </a:cubicBezTo>
                  <a:cubicBezTo>
                    <a:pt x="470" y="19"/>
                    <a:pt x="367" y="1"/>
                    <a:pt x="274"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3634325" y="775050"/>
              <a:ext cx="11100" cy="13775"/>
            </a:xfrm>
            <a:custGeom>
              <a:avLst/>
              <a:gdLst/>
              <a:ahLst/>
              <a:cxnLst/>
              <a:rect l="l" t="t" r="r" b="b"/>
              <a:pathLst>
                <a:path w="444" h="551" extrusionOk="0">
                  <a:moveTo>
                    <a:pt x="302" y="0"/>
                  </a:moveTo>
                  <a:cubicBezTo>
                    <a:pt x="227" y="0"/>
                    <a:pt x="129" y="82"/>
                    <a:pt x="76" y="199"/>
                  </a:cubicBezTo>
                  <a:cubicBezTo>
                    <a:pt x="0" y="351"/>
                    <a:pt x="12" y="503"/>
                    <a:pt x="101" y="541"/>
                  </a:cubicBezTo>
                  <a:cubicBezTo>
                    <a:pt x="113" y="547"/>
                    <a:pt x="126" y="550"/>
                    <a:pt x="140" y="550"/>
                  </a:cubicBezTo>
                  <a:cubicBezTo>
                    <a:pt x="215" y="550"/>
                    <a:pt x="314" y="467"/>
                    <a:pt x="367" y="339"/>
                  </a:cubicBezTo>
                  <a:cubicBezTo>
                    <a:pt x="443" y="187"/>
                    <a:pt x="431" y="34"/>
                    <a:pt x="342" y="9"/>
                  </a:cubicBezTo>
                  <a:cubicBezTo>
                    <a:pt x="330" y="3"/>
                    <a:pt x="316" y="0"/>
                    <a:pt x="302"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3671075" y="791525"/>
              <a:ext cx="10800" cy="13775"/>
            </a:xfrm>
            <a:custGeom>
              <a:avLst/>
              <a:gdLst/>
              <a:ahLst/>
              <a:cxnLst/>
              <a:rect l="l" t="t" r="r" b="b"/>
              <a:pathLst>
                <a:path w="432" h="551" extrusionOk="0">
                  <a:moveTo>
                    <a:pt x="299" y="0"/>
                  </a:moveTo>
                  <a:cubicBezTo>
                    <a:pt x="219" y="0"/>
                    <a:pt x="127" y="84"/>
                    <a:pt x="63" y="212"/>
                  </a:cubicBezTo>
                  <a:cubicBezTo>
                    <a:pt x="0" y="364"/>
                    <a:pt x="13" y="503"/>
                    <a:pt x="102" y="542"/>
                  </a:cubicBezTo>
                  <a:cubicBezTo>
                    <a:pt x="114" y="547"/>
                    <a:pt x="127" y="550"/>
                    <a:pt x="141" y="550"/>
                  </a:cubicBezTo>
                  <a:cubicBezTo>
                    <a:pt x="216" y="550"/>
                    <a:pt x="314" y="469"/>
                    <a:pt x="368" y="351"/>
                  </a:cubicBezTo>
                  <a:cubicBezTo>
                    <a:pt x="431" y="199"/>
                    <a:pt x="418" y="47"/>
                    <a:pt x="342" y="9"/>
                  </a:cubicBezTo>
                  <a:cubicBezTo>
                    <a:pt x="328" y="3"/>
                    <a:pt x="314" y="0"/>
                    <a:pt x="299"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3597225" y="691625"/>
              <a:ext cx="121625" cy="88150"/>
            </a:xfrm>
            <a:custGeom>
              <a:avLst/>
              <a:gdLst/>
              <a:ahLst/>
              <a:cxnLst/>
              <a:rect l="l" t="t" r="r" b="b"/>
              <a:pathLst>
                <a:path w="4865" h="3526" extrusionOk="0">
                  <a:moveTo>
                    <a:pt x="1494" y="1"/>
                  </a:moveTo>
                  <a:cubicBezTo>
                    <a:pt x="808" y="1"/>
                    <a:pt x="209" y="320"/>
                    <a:pt x="0" y="1217"/>
                  </a:cubicBezTo>
                  <a:cubicBezTo>
                    <a:pt x="0" y="1217"/>
                    <a:pt x="459" y="2294"/>
                    <a:pt x="886" y="2294"/>
                  </a:cubicBezTo>
                  <a:cubicBezTo>
                    <a:pt x="891" y="2294"/>
                    <a:pt x="896" y="2294"/>
                    <a:pt x="901" y="2293"/>
                  </a:cubicBezTo>
                  <a:cubicBezTo>
                    <a:pt x="1319" y="2268"/>
                    <a:pt x="1078" y="1343"/>
                    <a:pt x="1078" y="1343"/>
                  </a:cubicBezTo>
                  <a:lnTo>
                    <a:pt x="1078" y="1343"/>
                  </a:lnTo>
                  <a:cubicBezTo>
                    <a:pt x="1079" y="1344"/>
                    <a:pt x="1978" y="2535"/>
                    <a:pt x="2536" y="2535"/>
                  </a:cubicBezTo>
                  <a:cubicBezTo>
                    <a:pt x="2861" y="2535"/>
                    <a:pt x="2803" y="2216"/>
                    <a:pt x="2698" y="1950"/>
                  </a:cubicBezTo>
                  <a:lnTo>
                    <a:pt x="2698" y="1950"/>
                  </a:lnTo>
                  <a:cubicBezTo>
                    <a:pt x="2902" y="2332"/>
                    <a:pt x="3257" y="2905"/>
                    <a:pt x="3614" y="3029"/>
                  </a:cubicBezTo>
                  <a:cubicBezTo>
                    <a:pt x="3666" y="3047"/>
                    <a:pt x="3711" y="3055"/>
                    <a:pt x="3750" y="3055"/>
                  </a:cubicBezTo>
                  <a:cubicBezTo>
                    <a:pt x="3918" y="3055"/>
                    <a:pt x="3970" y="2901"/>
                    <a:pt x="3977" y="2733"/>
                  </a:cubicBezTo>
                  <a:lnTo>
                    <a:pt x="3977" y="2733"/>
                  </a:lnTo>
                  <a:cubicBezTo>
                    <a:pt x="4030" y="3067"/>
                    <a:pt x="4138" y="3486"/>
                    <a:pt x="4349" y="3524"/>
                  </a:cubicBezTo>
                  <a:cubicBezTo>
                    <a:pt x="4356" y="3525"/>
                    <a:pt x="4363" y="3525"/>
                    <a:pt x="4370" y="3525"/>
                  </a:cubicBezTo>
                  <a:cubicBezTo>
                    <a:pt x="4710" y="3525"/>
                    <a:pt x="4864" y="2047"/>
                    <a:pt x="4031" y="1140"/>
                  </a:cubicBezTo>
                  <a:cubicBezTo>
                    <a:pt x="3547" y="604"/>
                    <a:pt x="2438" y="1"/>
                    <a:pt x="1494"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3573150" y="717250"/>
              <a:ext cx="40575" cy="63750"/>
            </a:xfrm>
            <a:custGeom>
              <a:avLst/>
              <a:gdLst/>
              <a:ahLst/>
              <a:cxnLst/>
              <a:rect l="l" t="t" r="r" b="b"/>
              <a:pathLst>
                <a:path w="1623" h="2550" extrusionOk="0">
                  <a:moveTo>
                    <a:pt x="1053" y="1"/>
                  </a:moveTo>
                  <a:cubicBezTo>
                    <a:pt x="330" y="1053"/>
                    <a:pt x="0" y="2511"/>
                    <a:pt x="685" y="2549"/>
                  </a:cubicBezTo>
                  <a:cubicBezTo>
                    <a:pt x="690" y="2550"/>
                    <a:pt x="696" y="2550"/>
                    <a:pt x="702" y="2550"/>
                  </a:cubicBezTo>
                  <a:cubicBezTo>
                    <a:pt x="1275" y="2550"/>
                    <a:pt x="1623" y="711"/>
                    <a:pt x="1623" y="711"/>
                  </a:cubicBezTo>
                  <a:lnTo>
                    <a:pt x="1053" y="1"/>
                  </a:ln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3650475" y="785700"/>
              <a:ext cx="13950" cy="22225"/>
            </a:xfrm>
            <a:custGeom>
              <a:avLst/>
              <a:gdLst/>
              <a:ahLst/>
              <a:cxnLst/>
              <a:rect l="l" t="t" r="r" b="b"/>
              <a:pathLst>
                <a:path w="558" h="889" extrusionOk="0">
                  <a:moveTo>
                    <a:pt x="495" y="1"/>
                  </a:moveTo>
                  <a:cubicBezTo>
                    <a:pt x="456" y="1"/>
                    <a:pt x="419" y="26"/>
                    <a:pt x="419" y="65"/>
                  </a:cubicBezTo>
                  <a:lnTo>
                    <a:pt x="355" y="736"/>
                  </a:lnTo>
                  <a:cubicBezTo>
                    <a:pt x="292" y="711"/>
                    <a:pt x="203" y="660"/>
                    <a:pt x="127" y="572"/>
                  </a:cubicBezTo>
                  <a:cubicBezTo>
                    <a:pt x="120" y="551"/>
                    <a:pt x="102" y="541"/>
                    <a:pt x="82" y="541"/>
                  </a:cubicBezTo>
                  <a:cubicBezTo>
                    <a:pt x="66" y="541"/>
                    <a:pt x="50" y="547"/>
                    <a:pt x="39" y="559"/>
                  </a:cubicBezTo>
                  <a:cubicBezTo>
                    <a:pt x="13" y="572"/>
                    <a:pt x="0" y="622"/>
                    <a:pt x="25" y="648"/>
                  </a:cubicBezTo>
                  <a:cubicBezTo>
                    <a:pt x="101" y="749"/>
                    <a:pt x="203" y="812"/>
                    <a:pt x="279" y="851"/>
                  </a:cubicBezTo>
                  <a:cubicBezTo>
                    <a:pt x="343" y="876"/>
                    <a:pt x="406" y="888"/>
                    <a:pt x="406" y="888"/>
                  </a:cubicBezTo>
                  <a:cubicBezTo>
                    <a:pt x="419" y="888"/>
                    <a:pt x="444" y="888"/>
                    <a:pt x="456" y="876"/>
                  </a:cubicBezTo>
                  <a:cubicBezTo>
                    <a:pt x="470" y="863"/>
                    <a:pt x="482" y="851"/>
                    <a:pt x="482" y="825"/>
                  </a:cubicBezTo>
                  <a:lnTo>
                    <a:pt x="546" y="77"/>
                  </a:lnTo>
                  <a:cubicBezTo>
                    <a:pt x="558" y="39"/>
                    <a:pt x="532" y="14"/>
                    <a:pt x="495"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3666950" y="1181775"/>
              <a:ext cx="42800" cy="56175"/>
            </a:xfrm>
            <a:custGeom>
              <a:avLst/>
              <a:gdLst/>
              <a:ahLst/>
              <a:cxnLst/>
              <a:rect l="l" t="t" r="r" b="b"/>
              <a:pathLst>
                <a:path w="1712" h="2247" extrusionOk="0">
                  <a:moveTo>
                    <a:pt x="916" y="1"/>
                  </a:moveTo>
                  <a:cubicBezTo>
                    <a:pt x="802" y="1"/>
                    <a:pt x="735" y="3"/>
                    <a:pt x="735" y="3"/>
                  </a:cubicBezTo>
                  <a:lnTo>
                    <a:pt x="0" y="2196"/>
                  </a:lnTo>
                  <a:cubicBezTo>
                    <a:pt x="195" y="2232"/>
                    <a:pt x="364" y="2247"/>
                    <a:pt x="510" y="2247"/>
                  </a:cubicBezTo>
                  <a:cubicBezTo>
                    <a:pt x="783" y="2247"/>
                    <a:pt x="980" y="2194"/>
                    <a:pt x="1129" y="2120"/>
                  </a:cubicBezTo>
                  <a:lnTo>
                    <a:pt x="1712" y="28"/>
                  </a:lnTo>
                  <a:cubicBezTo>
                    <a:pt x="1381" y="5"/>
                    <a:pt x="1092" y="1"/>
                    <a:pt x="916"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a:off x="3402025" y="859550"/>
              <a:ext cx="283650" cy="383475"/>
            </a:xfrm>
            <a:custGeom>
              <a:avLst/>
              <a:gdLst/>
              <a:ahLst/>
              <a:cxnLst/>
              <a:rect l="l" t="t" r="r" b="b"/>
              <a:pathLst>
                <a:path w="11346" h="15339" extrusionOk="0">
                  <a:moveTo>
                    <a:pt x="1166" y="1"/>
                  </a:moveTo>
                  <a:lnTo>
                    <a:pt x="1141" y="64"/>
                  </a:lnTo>
                  <a:lnTo>
                    <a:pt x="1116" y="102"/>
                  </a:lnTo>
                  <a:lnTo>
                    <a:pt x="1078" y="190"/>
                  </a:lnTo>
                  <a:cubicBezTo>
                    <a:pt x="1053" y="254"/>
                    <a:pt x="1040" y="305"/>
                    <a:pt x="1014" y="356"/>
                  </a:cubicBezTo>
                  <a:cubicBezTo>
                    <a:pt x="977" y="469"/>
                    <a:pt x="926" y="571"/>
                    <a:pt x="887" y="685"/>
                  </a:cubicBezTo>
                  <a:cubicBezTo>
                    <a:pt x="811" y="900"/>
                    <a:pt x="749" y="1103"/>
                    <a:pt x="685" y="1319"/>
                  </a:cubicBezTo>
                  <a:cubicBezTo>
                    <a:pt x="546" y="1750"/>
                    <a:pt x="431" y="2181"/>
                    <a:pt x="343" y="2612"/>
                  </a:cubicBezTo>
                  <a:cubicBezTo>
                    <a:pt x="165" y="3474"/>
                    <a:pt x="51" y="4361"/>
                    <a:pt x="26" y="5261"/>
                  </a:cubicBezTo>
                  <a:cubicBezTo>
                    <a:pt x="0" y="6161"/>
                    <a:pt x="64" y="7061"/>
                    <a:pt x="216" y="7961"/>
                  </a:cubicBezTo>
                  <a:cubicBezTo>
                    <a:pt x="254" y="8176"/>
                    <a:pt x="304" y="8404"/>
                    <a:pt x="355" y="8633"/>
                  </a:cubicBezTo>
                  <a:cubicBezTo>
                    <a:pt x="419" y="8849"/>
                    <a:pt x="470" y="9064"/>
                    <a:pt x="533" y="9292"/>
                  </a:cubicBezTo>
                  <a:cubicBezTo>
                    <a:pt x="609" y="9508"/>
                    <a:pt x="672" y="9723"/>
                    <a:pt x="749" y="9939"/>
                  </a:cubicBezTo>
                  <a:cubicBezTo>
                    <a:pt x="799" y="10052"/>
                    <a:pt x="837" y="10154"/>
                    <a:pt x="875" y="10255"/>
                  </a:cubicBezTo>
                  <a:lnTo>
                    <a:pt x="887" y="10306"/>
                  </a:lnTo>
                  <a:lnTo>
                    <a:pt x="901" y="10319"/>
                  </a:lnTo>
                  <a:lnTo>
                    <a:pt x="926" y="10370"/>
                  </a:lnTo>
                  <a:cubicBezTo>
                    <a:pt x="951" y="10433"/>
                    <a:pt x="977" y="10483"/>
                    <a:pt x="1002" y="10547"/>
                  </a:cubicBezTo>
                  <a:cubicBezTo>
                    <a:pt x="1065" y="10649"/>
                    <a:pt x="1116" y="10750"/>
                    <a:pt x="1180" y="10838"/>
                  </a:cubicBezTo>
                  <a:cubicBezTo>
                    <a:pt x="1293" y="11003"/>
                    <a:pt x="1408" y="11130"/>
                    <a:pt x="1521" y="11257"/>
                  </a:cubicBezTo>
                  <a:cubicBezTo>
                    <a:pt x="1623" y="11371"/>
                    <a:pt x="1737" y="11472"/>
                    <a:pt x="1839" y="11561"/>
                  </a:cubicBezTo>
                  <a:cubicBezTo>
                    <a:pt x="2054" y="11739"/>
                    <a:pt x="2256" y="11891"/>
                    <a:pt x="2447" y="12030"/>
                  </a:cubicBezTo>
                  <a:cubicBezTo>
                    <a:pt x="2853" y="12296"/>
                    <a:pt x="3233" y="12511"/>
                    <a:pt x="3625" y="12714"/>
                  </a:cubicBezTo>
                  <a:cubicBezTo>
                    <a:pt x="4386" y="13108"/>
                    <a:pt x="5147" y="13449"/>
                    <a:pt x="5920" y="13754"/>
                  </a:cubicBezTo>
                  <a:cubicBezTo>
                    <a:pt x="6681" y="14058"/>
                    <a:pt x="7441" y="14337"/>
                    <a:pt x="8214" y="14603"/>
                  </a:cubicBezTo>
                  <a:cubicBezTo>
                    <a:pt x="8608" y="14742"/>
                    <a:pt x="8988" y="14869"/>
                    <a:pt x="9368" y="14984"/>
                  </a:cubicBezTo>
                  <a:cubicBezTo>
                    <a:pt x="9571" y="15047"/>
                    <a:pt x="9761" y="15110"/>
                    <a:pt x="9951" y="15173"/>
                  </a:cubicBezTo>
                  <a:lnTo>
                    <a:pt x="10242" y="15263"/>
                  </a:lnTo>
                  <a:lnTo>
                    <a:pt x="10546" y="15339"/>
                  </a:lnTo>
                  <a:lnTo>
                    <a:pt x="11346" y="12905"/>
                  </a:lnTo>
                  <a:lnTo>
                    <a:pt x="11079" y="12803"/>
                  </a:lnTo>
                  <a:lnTo>
                    <a:pt x="10800" y="12702"/>
                  </a:lnTo>
                  <a:lnTo>
                    <a:pt x="10255" y="12486"/>
                  </a:lnTo>
                  <a:cubicBezTo>
                    <a:pt x="9900" y="12347"/>
                    <a:pt x="9532" y="12195"/>
                    <a:pt x="9177" y="12055"/>
                  </a:cubicBezTo>
                  <a:cubicBezTo>
                    <a:pt x="8455" y="11751"/>
                    <a:pt x="7746" y="11447"/>
                    <a:pt x="7048" y="11130"/>
                  </a:cubicBezTo>
                  <a:cubicBezTo>
                    <a:pt x="6363" y="10801"/>
                    <a:pt x="5679" y="10471"/>
                    <a:pt x="5058" y="10103"/>
                  </a:cubicBezTo>
                  <a:cubicBezTo>
                    <a:pt x="4741" y="9926"/>
                    <a:pt x="4437" y="9736"/>
                    <a:pt x="4196" y="9545"/>
                  </a:cubicBezTo>
                  <a:cubicBezTo>
                    <a:pt x="4070" y="9457"/>
                    <a:pt x="3955" y="9356"/>
                    <a:pt x="3867" y="9280"/>
                  </a:cubicBezTo>
                  <a:cubicBezTo>
                    <a:pt x="3816" y="9241"/>
                    <a:pt x="3791" y="9204"/>
                    <a:pt x="3765" y="9165"/>
                  </a:cubicBezTo>
                  <a:cubicBezTo>
                    <a:pt x="3727" y="9089"/>
                    <a:pt x="3702" y="9013"/>
                    <a:pt x="3676" y="8925"/>
                  </a:cubicBezTo>
                  <a:cubicBezTo>
                    <a:pt x="3625" y="8773"/>
                    <a:pt x="3575" y="8607"/>
                    <a:pt x="3537" y="8443"/>
                  </a:cubicBezTo>
                  <a:lnTo>
                    <a:pt x="3423" y="7948"/>
                  </a:lnTo>
                  <a:cubicBezTo>
                    <a:pt x="3397" y="7784"/>
                    <a:pt x="3360" y="7619"/>
                    <a:pt x="3347" y="7441"/>
                  </a:cubicBezTo>
                  <a:cubicBezTo>
                    <a:pt x="3321" y="7277"/>
                    <a:pt x="3296" y="7111"/>
                    <a:pt x="3284" y="6934"/>
                  </a:cubicBezTo>
                  <a:cubicBezTo>
                    <a:pt x="3271" y="6770"/>
                    <a:pt x="3258" y="6592"/>
                    <a:pt x="3245" y="6427"/>
                  </a:cubicBezTo>
                  <a:lnTo>
                    <a:pt x="3245" y="5908"/>
                  </a:lnTo>
                  <a:cubicBezTo>
                    <a:pt x="3245" y="5742"/>
                    <a:pt x="3245" y="5565"/>
                    <a:pt x="3258" y="5388"/>
                  </a:cubicBezTo>
                  <a:cubicBezTo>
                    <a:pt x="3296" y="4703"/>
                    <a:pt x="3397" y="4006"/>
                    <a:pt x="3563" y="3322"/>
                  </a:cubicBezTo>
                  <a:cubicBezTo>
                    <a:pt x="3639" y="2979"/>
                    <a:pt x="3727" y="2637"/>
                    <a:pt x="3828" y="2308"/>
                  </a:cubicBezTo>
                  <a:cubicBezTo>
                    <a:pt x="3879" y="2143"/>
                    <a:pt x="3943" y="1978"/>
                    <a:pt x="4006" y="1813"/>
                  </a:cubicBezTo>
                  <a:cubicBezTo>
                    <a:pt x="4031" y="1737"/>
                    <a:pt x="4056" y="1661"/>
                    <a:pt x="4095" y="1585"/>
                  </a:cubicBezTo>
                  <a:lnTo>
                    <a:pt x="4132" y="1471"/>
                  </a:lnTo>
                  <a:lnTo>
                    <a:pt x="4171" y="1395"/>
                  </a:lnTo>
                  <a:lnTo>
                    <a:pt x="1166"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a:off x="3460950" y="1083675"/>
              <a:ext cx="37425" cy="22125"/>
            </a:xfrm>
            <a:custGeom>
              <a:avLst/>
              <a:gdLst/>
              <a:ahLst/>
              <a:cxnLst/>
              <a:rect l="l" t="t" r="r" b="b"/>
              <a:pathLst>
                <a:path w="1497" h="885" extrusionOk="0">
                  <a:moveTo>
                    <a:pt x="1387" y="0"/>
                  </a:moveTo>
                  <a:cubicBezTo>
                    <a:pt x="1373" y="0"/>
                    <a:pt x="1358" y="4"/>
                    <a:pt x="1345" y="10"/>
                  </a:cubicBezTo>
                  <a:cubicBezTo>
                    <a:pt x="1319" y="23"/>
                    <a:pt x="597" y="352"/>
                    <a:pt x="52" y="720"/>
                  </a:cubicBezTo>
                  <a:cubicBezTo>
                    <a:pt x="14" y="746"/>
                    <a:pt x="1" y="808"/>
                    <a:pt x="39" y="847"/>
                  </a:cubicBezTo>
                  <a:cubicBezTo>
                    <a:pt x="52" y="872"/>
                    <a:pt x="77" y="884"/>
                    <a:pt x="115" y="884"/>
                  </a:cubicBezTo>
                  <a:cubicBezTo>
                    <a:pt x="128" y="884"/>
                    <a:pt x="153" y="884"/>
                    <a:pt x="166" y="872"/>
                  </a:cubicBezTo>
                  <a:cubicBezTo>
                    <a:pt x="685" y="517"/>
                    <a:pt x="1421" y="188"/>
                    <a:pt x="1434" y="175"/>
                  </a:cubicBezTo>
                  <a:cubicBezTo>
                    <a:pt x="1471" y="162"/>
                    <a:pt x="1497" y="99"/>
                    <a:pt x="1471" y="61"/>
                  </a:cubicBezTo>
                  <a:cubicBezTo>
                    <a:pt x="1462" y="24"/>
                    <a:pt x="1426" y="0"/>
                    <a:pt x="1387"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a:off x="3468900" y="1084225"/>
              <a:ext cx="27900" cy="6050"/>
            </a:xfrm>
            <a:custGeom>
              <a:avLst/>
              <a:gdLst/>
              <a:ahLst/>
              <a:cxnLst/>
              <a:rect l="l" t="t" r="r" b="b"/>
              <a:pathLst>
                <a:path w="1116" h="242" extrusionOk="0">
                  <a:moveTo>
                    <a:pt x="1027" y="1"/>
                  </a:moveTo>
                  <a:cubicBezTo>
                    <a:pt x="621" y="1"/>
                    <a:pt x="114" y="51"/>
                    <a:pt x="88" y="51"/>
                  </a:cubicBezTo>
                  <a:cubicBezTo>
                    <a:pt x="38" y="51"/>
                    <a:pt x="0" y="102"/>
                    <a:pt x="0" y="153"/>
                  </a:cubicBezTo>
                  <a:cubicBezTo>
                    <a:pt x="12" y="203"/>
                    <a:pt x="51" y="242"/>
                    <a:pt x="102" y="242"/>
                  </a:cubicBezTo>
                  <a:cubicBezTo>
                    <a:pt x="114" y="242"/>
                    <a:pt x="634" y="191"/>
                    <a:pt x="1014" y="191"/>
                  </a:cubicBezTo>
                  <a:cubicBezTo>
                    <a:pt x="1077" y="191"/>
                    <a:pt x="1116" y="153"/>
                    <a:pt x="1116" y="102"/>
                  </a:cubicBezTo>
                  <a:cubicBezTo>
                    <a:pt x="1116" y="39"/>
                    <a:pt x="1077" y="1"/>
                    <a:pt x="1027"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a:off x="3468575" y="909675"/>
              <a:ext cx="167325" cy="255700"/>
            </a:xfrm>
            <a:custGeom>
              <a:avLst/>
              <a:gdLst/>
              <a:ahLst/>
              <a:cxnLst/>
              <a:rect l="l" t="t" r="r" b="b"/>
              <a:pathLst>
                <a:path w="6693" h="10228" extrusionOk="0">
                  <a:moveTo>
                    <a:pt x="708" y="1"/>
                  </a:moveTo>
                  <a:cubicBezTo>
                    <a:pt x="673" y="1"/>
                    <a:pt x="644" y="24"/>
                    <a:pt x="634" y="62"/>
                  </a:cubicBezTo>
                  <a:cubicBezTo>
                    <a:pt x="0" y="1875"/>
                    <a:pt x="963" y="6856"/>
                    <a:pt x="1002" y="7072"/>
                  </a:cubicBezTo>
                  <a:cubicBezTo>
                    <a:pt x="1002" y="7084"/>
                    <a:pt x="1014" y="7097"/>
                    <a:pt x="1014" y="7109"/>
                  </a:cubicBezTo>
                  <a:cubicBezTo>
                    <a:pt x="1116" y="7249"/>
                    <a:pt x="3245" y="8681"/>
                    <a:pt x="6541" y="10215"/>
                  </a:cubicBezTo>
                  <a:cubicBezTo>
                    <a:pt x="6554" y="10228"/>
                    <a:pt x="6566" y="10228"/>
                    <a:pt x="6579" y="10228"/>
                  </a:cubicBezTo>
                  <a:cubicBezTo>
                    <a:pt x="6617" y="10228"/>
                    <a:pt x="6655" y="10202"/>
                    <a:pt x="6668" y="10177"/>
                  </a:cubicBezTo>
                  <a:cubicBezTo>
                    <a:pt x="6693" y="10126"/>
                    <a:pt x="6668" y="10075"/>
                    <a:pt x="6630" y="10050"/>
                  </a:cubicBezTo>
                  <a:cubicBezTo>
                    <a:pt x="3473" y="8580"/>
                    <a:pt x="1394" y="7199"/>
                    <a:pt x="1192" y="7008"/>
                  </a:cubicBezTo>
                  <a:cubicBezTo>
                    <a:pt x="1103" y="6602"/>
                    <a:pt x="216" y="1824"/>
                    <a:pt x="811" y="125"/>
                  </a:cubicBezTo>
                  <a:cubicBezTo>
                    <a:pt x="825" y="75"/>
                    <a:pt x="799" y="24"/>
                    <a:pt x="748" y="11"/>
                  </a:cubicBezTo>
                  <a:cubicBezTo>
                    <a:pt x="735" y="4"/>
                    <a:pt x="721" y="1"/>
                    <a:pt x="708"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3487575" y="919375"/>
              <a:ext cx="15575" cy="15300"/>
            </a:xfrm>
            <a:custGeom>
              <a:avLst/>
              <a:gdLst/>
              <a:ahLst/>
              <a:cxnLst/>
              <a:rect l="l" t="t" r="r" b="b"/>
              <a:pathLst>
                <a:path w="623" h="612" extrusionOk="0">
                  <a:moveTo>
                    <a:pt x="514" y="0"/>
                  </a:moveTo>
                  <a:cubicBezTo>
                    <a:pt x="489" y="0"/>
                    <a:pt x="464" y="10"/>
                    <a:pt x="445" y="28"/>
                  </a:cubicBezTo>
                  <a:lnTo>
                    <a:pt x="39" y="447"/>
                  </a:lnTo>
                  <a:cubicBezTo>
                    <a:pt x="1" y="485"/>
                    <a:pt x="1" y="549"/>
                    <a:pt x="39" y="586"/>
                  </a:cubicBezTo>
                  <a:cubicBezTo>
                    <a:pt x="65" y="599"/>
                    <a:pt x="77" y="612"/>
                    <a:pt x="102" y="612"/>
                  </a:cubicBezTo>
                  <a:cubicBezTo>
                    <a:pt x="127" y="612"/>
                    <a:pt x="153" y="599"/>
                    <a:pt x="178" y="574"/>
                  </a:cubicBezTo>
                  <a:lnTo>
                    <a:pt x="584" y="155"/>
                  </a:lnTo>
                  <a:cubicBezTo>
                    <a:pt x="622" y="118"/>
                    <a:pt x="622" y="67"/>
                    <a:pt x="584" y="28"/>
                  </a:cubicBezTo>
                  <a:cubicBezTo>
                    <a:pt x="565" y="10"/>
                    <a:pt x="540" y="0"/>
                    <a:pt x="514"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3627000" y="1168775"/>
              <a:ext cx="25400" cy="64100"/>
            </a:xfrm>
            <a:custGeom>
              <a:avLst/>
              <a:gdLst/>
              <a:ahLst/>
              <a:cxnLst/>
              <a:rect l="l" t="t" r="r" b="b"/>
              <a:pathLst>
                <a:path w="1016" h="2564" extrusionOk="0">
                  <a:moveTo>
                    <a:pt x="912" y="0"/>
                  </a:moveTo>
                  <a:cubicBezTo>
                    <a:pt x="871" y="0"/>
                    <a:pt x="833" y="25"/>
                    <a:pt x="812" y="66"/>
                  </a:cubicBezTo>
                  <a:lnTo>
                    <a:pt x="14" y="2437"/>
                  </a:lnTo>
                  <a:cubicBezTo>
                    <a:pt x="1" y="2488"/>
                    <a:pt x="26" y="2539"/>
                    <a:pt x="77" y="2564"/>
                  </a:cubicBezTo>
                  <a:lnTo>
                    <a:pt x="102" y="2564"/>
                  </a:lnTo>
                  <a:cubicBezTo>
                    <a:pt x="153" y="2564"/>
                    <a:pt x="192" y="2539"/>
                    <a:pt x="204" y="2500"/>
                  </a:cubicBezTo>
                  <a:lnTo>
                    <a:pt x="1003" y="117"/>
                  </a:lnTo>
                  <a:cubicBezTo>
                    <a:pt x="1015" y="80"/>
                    <a:pt x="990" y="16"/>
                    <a:pt x="939" y="3"/>
                  </a:cubicBezTo>
                  <a:cubicBezTo>
                    <a:pt x="930" y="1"/>
                    <a:pt x="921" y="0"/>
                    <a:pt x="912"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3633050" y="1213750"/>
              <a:ext cx="38050" cy="16600"/>
            </a:xfrm>
            <a:custGeom>
              <a:avLst/>
              <a:gdLst/>
              <a:ahLst/>
              <a:cxnLst/>
              <a:rect l="l" t="t" r="r" b="b"/>
              <a:pathLst>
                <a:path w="1522" h="664" extrusionOk="0">
                  <a:moveTo>
                    <a:pt x="113" y="1"/>
                  </a:moveTo>
                  <a:cubicBezTo>
                    <a:pt x="71" y="1"/>
                    <a:pt x="33" y="26"/>
                    <a:pt x="13" y="67"/>
                  </a:cubicBezTo>
                  <a:cubicBezTo>
                    <a:pt x="0" y="118"/>
                    <a:pt x="26" y="169"/>
                    <a:pt x="76" y="182"/>
                  </a:cubicBezTo>
                  <a:lnTo>
                    <a:pt x="1382" y="650"/>
                  </a:lnTo>
                  <a:cubicBezTo>
                    <a:pt x="1395" y="650"/>
                    <a:pt x="1407" y="664"/>
                    <a:pt x="1407" y="664"/>
                  </a:cubicBezTo>
                  <a:cubicBezTo>
                    <a:pt x="1458" y="664"/>
                    <a:pt x="1483" y="638"/>
                    <a:pt x="1508" y="600"/>
                  </a:cubicBezTo>
                  <a:cubicBezTo>
                    <a:pt x="1521" y="549"/>
                    <a:pt x="1496" y="486"/>
                    <a:pt x="1445" y="473"/>
                  </a:cubicBezTo>
                  <a:lnTo>
                    <a:pt x="139" y="4"/>
                  </a:lnTo>
                  <a:cubicBezTo>
                    <a:pt x="130" y="2"/>
                    <a:pt x="121" y="1"/>
                    <a:pt x="113"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0"/>
            <p:cNvSpPr/>
            <p:nvPr/>
          </p:nvSpPr>
          <p:spPr>
            <a:xfrm>
              <a:off x="3652375" y="1199550"/>
              <a:ext cx="11750" cy="11175"/>
            </a:xfrm>
            <a:custGeom>
              <a:avLst/>
              <a:gdLst/>
              <a:ahLst/>
              <a:cxnLst/>
              <a:rect l="l" t="t" r="r" b="b"/>
              <a:pathLst>
                <a:path w="470" h="447" extrusionOk="0">
                  <a:moveTo>
                    <a:pt x="217" y="0"/>
                  </a:moveTo>
                  <a:cubicBezTo>
                    <a:pt x="208" y="0"/>
                    <a:pt x="200" y="1"/>
                    <a:pt x="191" y="2"/>
                  </a:cubicBezTo>
                  <a:cubicBezTo>
                    <a:pt x="76" y="27"/>
                    <a:pt x="0" y="141"/>
                    <a:pt x="13" y="255"/>
                  </a:cubicBezTo>
                  <a:cubicBezTo>
                    <a:pt x="37" y="373"/>
                    <a:pt x="137" y="447"/>
                    <a:pt x="243" y="447"/>
                  </a:cubicBezTo>
                  <a:cubicBezTo>
                    <a:pt x="251" y="447"/>
                    <a:pt x="259" y="447"/>
                    <a:pt x="267" y="446"/>
                  </a:cubicBezTo>
                  <a:cubicBezTo>
                    <a:pt x="394" y="420"/>
                    <a:pt x="470" y="306"/>
                    <a:pt x="444" y="192"/>
                  </a:cubicBezTo>
                  <a:cubicBezTo>
                    <a:pt x="432" y="74"/>
                    <a:pt x="333" y="0"/>
                    <a:pt x="217"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0"/>
            <p:cNvSpPr/>
            <p:nvPr/>
          </p:nvSpPr>
          <p:spPr>
            <a:xfrm>
              <a:off x="3828900" y="850050"/>
              <a:ext cx="39950" cy="104600"/>
            </a:xfrm>
            <a:custGeom>
              <a:avLst/>
              <a:gdLst/>
              <a:ahLst/>
              <a:cxnLst/>
              <a:rect l="l" t="t" r="r" b="b"/>
              <a:pathLst>
                <a:path w="1598" h="4184" extrusionOk="0">
                  <a:moveTo>
                    <a:pt x="0" y="1"/>
                  </a:moveTo>
                  <a:lnTo>
                    <a:pt x="266" y="2536"/>
                  </a:lnTo>
                  <a:lnTo>
                    <a:pt x="1330" y="2536"/>
                  </a:lnTo>
                  <a:lnTo>
                    <a:pt x="1597" y="1"/>
                  </a:lnTo>
                  <a:close/>
                  <a:moveTo>
                    <a:pt x="798" y="2776"/>
                  </a:moveTo>
                  <a:cubicBezTo>
                    <a:pt x="342" y="2776"/>
                    <a:pt x="25" y="3080"/>
                    <a:pt x="25" y="3474"/>
                  </a:cubicBezTo>
                  <a:cubicBezTo>
                    <a:pt x="25" y="3866"/>
                    <a:pt x="342" y="4184"/>
                    <a:pt x="798" y="4184"/>
                  </a:cubicBezTo>
                  <a:cubicBezTo>
                    <a:pt x="1254" y="4184"/>
                    <a:pt x="1572" y="3866"/>
                    <a:pt x="1572" y="3474"/>
                  </a:cubicBezTo>
                  <a:cubicBezTo>
                    <a:pt x="1572" y="3080"/>
                    <a:pt x="1254" y="2776"/>
                    <a:pt x="798" y="2776"/>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3870075" y="847525"/>
              <a:ext cx="86225" cy="107125"/>
            </a:xfrm>
            <a:custGeom>
              <a:avLst/>
              <a:gdLst/>
              <a:ahLst/>
              <a:cxnLst/>
              <a:rect l="l" t="t" r="r" b="b"/>
              <a:pathLst>
                <a:path w="3449" h="4285" extrusionOk="0">
                  <a:moveTo>
                    <a:pt x="1838" y="0"/>
                  </a:moveTo>
                  <a:cubicBezTo>
                    <a:pt x="900" y="0"/>
                    <a:pt x="305" y="393"/>
                    <a:pt x="1" y="950"/>
                  </a:cubicBezTo>
                  <a:lnTo>
                    <a:pt x="1052" y="1483"/>
                  </a:lnTo>
                  <a:cubicBezTo>
                    <a:pt x="1179" y="1229"/>
                    <a:pt x="1407" y="1077"/>
                    <a:pt x="1661" y="1077"/>
                  </a:cubicBezTo>
                  <a:cubicBezTo>
                    <a:pt x="1877" y="1077"/>
                    <a:pt x="2054" y="1179"/>
                    <a:pt x="2054" y="1356"/>
                  </a:cubicBezTo>
                  <a:cubicBezTo>
                    <a:pt x="2054" y="1711"/>
                    <a:pt x="1294" y="1927"/>
                    <a:pt x="1294" y="2637"/>
                  </a:cubicBezTo>
                  <a:lnTo>
                    <a:pt x="2511" y="2637"/>
                  </a:lnTo>
                  <a:cubicBezTo>
                    <a:pt x="2511" y="2193"/>
                    <a:pt x="3449" y="2028"/>
                    <a:pt x="3449" y="1128"/>
                  </a:cubicBezTo>
                  <a:cubicBezTo>
                    <a:pt x="3449" y="393"/>
                    <a:pt x="2764" y="0"/>
                    <a:pt x="1838" y="0"/>
                  </a:cubicBezTo>
                  <a:close/>
                  <a:moveTo>
                    <a:pt x="1902" y="2877"/>
                  </a:moveTo>
                  <a:cubicBezTo>
                    <a:pt x="1446" y="2877"/>
                    <a:pt x="1128" y="3181"/>
                    <a:pt x="1128" y="3575"/>
                  </a:cubicBezTo>
                  <a:cubicBezTo>
                    <a:pt x="1128" y="3967"/>
                    <a:pt x="1446" y="4285"/>
                    <a:pt x="1902" y="4285"/>
                  </a:cubicBezTo>
                  <a:cubicBezTo>
                    <a:pt x="2359" y="4285"/>
                    <a:pt x="2688" y="3967"/>
                    <a:pt x="2688" y="3575"/>
                  </a:cubicBezTo>
                  <a:cubicBezTo>
                    <a:pt x="2688" y="3181"/>
                    <a:pt x="2359" y="2877"/>
                    <a:pt x="1902" y="2877"/>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92067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2" name="Picture 1">
            <a:extLst>
              <a:ext uri="{FF2B5EF4-FFF2-40B4-BE49-F238E27FC236}">
                <a16:creationId xmlns:a16="http://schemas.microsoft.com/office/drawing/2014/main" id="{CAD73DA1-C4FD-EE4B-A302-59A2CE3ED1BA}"/>
              </a:ext>
            </a:extLst>
          </p:cNvPr>
          <p:cNvPicPr>
            <a:picLocks noChangeAspect="1"/>
          </p:cNvPicPr>
          <p:nvPr/>
        </p:nvPicPr>
        <p:blipFill>
          <a:blip r:embed="rId3"/>
          <a:stretch>
            <a:fillRect/>
          </a:stretch>
        </p:blipFill>
        <p:spPr>
          <a:xfrm>
            <a:off x="1590675" y="1040643"/>
            <a:ext cx="5962650" cy="3062214"/>
          </a:xfrm>
          <a:prstGeom prst="rect">
            <a:avLst/>
          </a:prstGeom>
        </p:spPr>
      </p:pic>
    </p:spTree>
    <p:extLst>
      <p:ext uri="{BB962C8B-B14F-4D97-AF65-F5344CB8AC3E}">
        <p14:creationId xmlns:p14="http://schemas.microsoft.com/office/powerpoint/2010/main" val="143556863"/>
      </p:ext>
    </p:extLst>
  </p:cSld>
  <p:clrMapOvr>
    <a:masterClrMapping/>
  </p:clrMapOvr>
</p:sld>
</file>

<file path=ppt/theme/theme1.xml><?xml version="1.0" encoding="utf-8"?>
<a:theme xmlns:a="http://schemas.openxmlformats.org/drawingml/2006/main" name="Wild Trading Game Store Stocks by Slidesgo">
  <a:themeElements>
    <a:clrScheme name="Simple Light">
      <a:dk1>
        <a:srgbClr val="F2F2F2"/>
      </a:dk1>
      <a:lt1>
        <a:srgbClr val="2F046B"/>
      </a:lt1>
      <a:dk2>
        <a:srgbClr val="FFC944"/>
      </a:dk2>
      <a:lt2>
        <a:srgbClr val="F9AC00"/>
      </a:lt2>
      <a:accent1>
        <a:srgbClr val="11DCCA"/>
      </a:accent1>
      <a:accent2>
        <a:srgbClr val="E2E2E2"/>
      </a:accent2>
      <a:accent3>
        <a:srgbClr val="1B2022"/>
      </a:accent3>
      <a:accent4>
        <a:srgbClr val="2D363B"/>
      </a:accent4>
      <a:accent5>
        <a:srgbClr val="465157"/>
      </a:accent5>
      <a:accent6>
        <a:srgbClr val="CDF8F4"/>
      </a:accent6>
      <a:hlink>
        <a:srgbClr val="F2F2F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5707</TotalTime>
  <Words>1014</Words>
  <Application>Microsoft Macintosh PowerPoint</Application>
  <PresentationFormat>On-screen Show (16:9)</PresentationFormat>
  <Paragraphs>107</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Red Hat Text</vt:lpstr>
      <vt:lpstr>Arial</vt:lpstr>
      <vt:lpstr>Inter</vt:lpstr>
      <vt:lpstr>Bungee</vt:lpstr>
      <vt:lpstr>Avenir Next</vt:lpstr>
      <vt:lpstr>Wild Trading Game Store Stocks by Slidesgo</vt:lpstr>
      <vt:lpstr>Wallstreetbets  reddit analysis </vt:lpstr>
      <vt:lpstr>warning!</vt:lpstr>
      <vt:lpstr>GME closing price</vt:lpstr>
      <vt:lpstr>Context</vt:lpstr>
      <vt:lpstr>Key Concepts</vt:lpstr>
      <vt:lpstr>Workflow</vt:lpstr>
      <vt:lpstr>PowerPoint Presentation</vt:lpstr>
      <vt:lpstr>topics</vt:lpstr>
      <vt:lpstr>PowerPoint Presentation</vt:lpstr>
      <vt:lpstr>Topic 1: GME, AMC, Fanaticism</vt:lpstr>
      <vt:lpstr>Topic 2: Holding</vt:lpstr>
      <vt:lpstr>Topic 3: “Us vs. hedge funds”; underdogs; squeeze the shorts </vt:lpstr>
      <vt:lpstr>Topic 4: anti-establishment, censorship, conspiracy </vt:lpstr>
      <vt:lpstr>Topic 5: Hype, Teamwork, Enthusiasm </vt:lpstr>
      <vt:lpstr>PowerPoint Presentation</vt:lpstr>
      <vt:lpstr>PowerPoint Presentation</vt:lpstr>
      <vt:lpstr>PowerPoint Presentation</vt:lpstr>
      <vt:lpstr>PowerPoint Presentation</vt:lpstr>
      <vt:lpstr>Similar Peers and Sentiment</vt:lpstr>
      <vt:lpstr>Future work</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wild trading game store stocks</dc:title>
  <cp:lastModifiedBy>Jennifer Hilibrand</cp:lastModifiedBy>
  <cp:revision>56</cp:revision>
  <dcterms:modified xsi:type="dcterms:W3CDTF">2021-07-22T19:11:43Z</dcterms:modified>
</cp:coreProperties>
</file>